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7" r:id="rId2"/>
    <p:sldId id="340" r:id="rId3"/>
    <p:sldId id="314" r:id="rId4"/>
    <p:sldId id="341" r:id="rId5"/>
    <p:sldId id="320" r:id="rId6"/>
    <p:sldId id="324" r:id="rId7"/>
    <p:sldId id="330" r:id="rId8"/>
    <p:sldId id="327" r:id="rId9"/>
    <p:sldId id="342" r:id="rId10"/>
    <p:sldId id="335" r:id="rId11"/>
    <p:sldId id="317" r:id="rId12"/>
    <p:sldId id="318" r:id="rId13"/>
    <p:sldId id="336" r:id="rId14"/>
    <p:sldId id="319" r:id="rId15"/>
    <p:sldId id="343" r:id="rId16"/>
    <p:sldId id="325" r:id="rId17"/>
    <p:sldId id="333" r:id="rId18"/>
    <p:sldId id="329" r:id="rId19"/>
    <p:sldId id="331" r:id="rId20"/>
    <p:sldId id="328" r:id="rId21"/>
    <p:sldId id="344" r:id="rId22"/>
    <p:sldId id="280" r:id="rId23"/>
    <p:sldId id="304" r:id="rId24"/>
    <p:sldId id="334" r:id="rId25"/>
    <p:sldId id="345" r:id="rId26"/>
    <p:sldId id="326" r:id="rId27"/>
    <p:sldId id="295" r:id="rId28"/>
    <p:sldId id="34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4EED93-4D6A-4811-9C89-CED37C95DB4B}" v="39" dt="2022-12-20T05:34:08.9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74" autoAdjust="0"/>
  </p:normalViewPr>
  <p:slideViewPr>
    <p:cSldViewPr snapToGrid="0">
      <p:cViewPr varScale="1">
        <p:scale>
          <a:sx n="55" d="100"/>
          <a:sy n="55" d="100"/>
        </p:scale>
        <p:origin x="106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e Chris Soque" userId="9ebdbcbf79932a9a" providerId="LiveId" clId="{A04EED93-4D6A-4811-9C89-CED37C95DB4B}"/>
    <pc:docChg chg="custSel addSld delSld modSld sldOrd delMainMaster">
      <pc:chgData name="Marie Chris Soque" userId="9ebdbcbf79932a9a" providerId="LiveId" clId="{A04EED93-4D6A-4811-9C89-CED37C95DB4B}" dt="2022-12-20T08:20:28.415" v="2034" actId="1076"/>
      <pc:docMkLst>
        <pc:docMk/>
      </pc:docMkLst>
      <pc:sldChg chg="del">
        <pc:chgData name="Marie Chris Soque" userId="9ebdbcbf79932a9a" providerId="LiveId" clId="{A04EED93-4D6A-4811-9C89-CED37C95DB4B}" dt="2022-12-19T03:00:13.807" v="34" actId="47"/>
        <pc:sldMkLst>
          <pc:docMk/>
          <pc:sldMk cId="2493723212" sldId="259"/>
        </pc:sldMkLst>
      </pc:sldChg>
      <pc:sldChg chg="del">
        <pc:chgData name="Marie Chris Soque" userId="9ebdbcbf79932a9a" providerId="LiveId" clId="{A04EED93-4D6A-4811-9C89-CED37C95DB4B}" dt="2022-12-20T05:34:38.971" v="1974" actId="47"/>
        <pc:sldMkLst>
          <pc:docMk/>
          <pc:sldMk cId="494749481" sldId="278"/>
        </pc:sldMkLst>
      </pc:sldChg>
      <pc:sldChg chg="addSp modSp mod">
        <pc:chgData name="Marie Chris Soque" userId="9ebdbcbf79932a9a" providerId="LiveId" clId="{A04EED93-4D6A-4811-9C89-CED37C95DB4B}" dt="2022-12-20T05:31:14.677" v="1883" actId="164"/>
        <pc:sldMkLst>
          <pc:docMk/>
          <pc:sldMk cId="2402807042" sldId="280"/>
        </pc:sldMkLst>
        <pc:spChg chg="add mod">
          <ac:chgData name="Marie Chris Soque" userId="9ebdbcbf79932a9a" providerId="LiveId" clId="{A04EED93-4D6A-4811-9C89-CED37C95DB4B}" dt="2022-12-20T05:31:14.677" v="1883" actId="164"/>
          <ac:spMkLst>
            <pc:docMk/>
            <pc:sldMk cId="2402807042" sldId="280"/>
            <ac:spMk id="4" creationId="{77D3FFD4-C135-B467-B429-B7492F75A6EE}"/>
          </ac:spMkLst>
        </pc:spChg>
        <pc:grpChg chg="add mod">
          <ac:chgData name="Marie Chris Soque" userId="9ebdbcbf79932a9a" providerId="LiveId" clId="{A04EED93-4D6A-4811-9C89-CED37C95DB4B}" dt="2022-12-20T05:31:14.677" v="1883" actId="164"/>
          <ac:grpSpMkLst>
            <pc:docMk/>
            <pc:sldMk cId="2402807042" sldId="280"/>
            <ac:grpSpMk id="5" creationId="{A2B88EA2-223A-816F-0712-4357BC0C7A72}"/>
          </ac:grpSpMkLst>
        </pc:grpChg>
        <pc:picChg chg="mod">
          <ac:chgData name="Marie Chris Soque" userId="9ebdbcbf79932a9a" providerId="LiveId" clId="{A04EED93-4D6A-4811-9C89-CED37C95DB4B}" dt="2022-12-20T05:31:14.677" v="1883" actId="164"/>
          <ac:picMkLst>
            <pc:docMk/>
            <pc:sldMk cId="2402807042" sldId="280"/>
            <ac:picMk id="3" creationId="{4EB6284F-A0A6-4105-A0E7-6A32A700AA1F}"/>
          </ac:picMkLst>
        </pc:picChg>
      </pc:sldChg>
      <pc:sldChg chg="addSp delSp modSp mod">
        <pc:chgData name="Marie Chris Soque" userId="9ebdbcbf79932a9a" providerId="LiveId" clId="{A04EED93-4D6A-4811-9C89-CED37C95DB4B}" dt="2022-12-20T05:34:14.848" v="1970" actId="20577"/>
        <pc:sldMkLst>
          <pc:docMk/>
          <pc:sldMk cId="679614344" sldId="295"/>
        </pc:sldMkLst>
        <pc:spChg chg="del">
          <ac:chgData name="Marie Chris Soque" userId="9ebdbcbf79932a9a" providerId="LiveId" clId="{A04EED93-4D6A-4811-9C89-CED37C95DB4B}" dt="2022-12-20T05:34:08.513" v="1965" actId="478"/>
          <ac:spMkLst>
            <pc:docMk/>
            <pc:sldMk cId="679614344" sldId="295"/>
            <ac:spMk id="2" creationId="{D1F6532E-CF8F-44C0-AFBE-18569735C5C4}"/>
          </ac:spMkLst>
        </pc:spChg>
        <pc:spChg chg="add del mod">
          <ac:chgData name="Marie Chris Soque" userId="9ebdbcbf79932a9a" providerId="LiveId" clId="{A04EED93-4D6A-4811-9C89-CED37C95DB4B}" dt="2022-12-20T05:34:12.209" v="1967" actId="478"/>
          <ac:spMkLst>
            <pc:docMk/>
            <pc:sldMk cId="679614344" sldId="295"/>
            <ac:spMk id="5" creationId="{81A8471A-3AC4-6183-AF4A-637CA49A4EA9}"/>
          </ac:spMkLst>
        </pc:spChg>
        <pc:spChg chg="add mod">
          <ac:chgData name="Marie Chris Soque" userId="9ebdbcbf79932a9a" providerId="LiveId" clId="{A04EED93-4D6A-4811-9C89-CED37C95DB4B}" dt="2022-12-20T05:34:14.848" v="1970" actId="20577"/>
          <ac:spMkLst>
            <pc:docMk/>
            <pc:sldMk cId="679614344" sldId="295"/>
            <ac:spMk id="6" creationId="{E8C9057A-DF7B-9BA4-1630-562F7318FAB7}"/>
          </ac:spMkLst>
        </pc:spChg>
        <pc:graphicFrameChg chg="add mod modGraphic">
          <ac:chgData name="Marie Chris Soque" userId="9ebdbcbf79932a9a" providerId="LiveId" clId="{A04EED93-4D6A-4811-9C89-CED37C95DB4B}" dt="2022-12-20T05:34:02.257" v="1964" actId="20577"/>
          <ac:graphicFrameMkLst>
            <pc:docMk/>
            <pc:sldMk cId="679614344" sldId="295"/>
            <ac:graphicFrameMk id="3" creationId="{EED38801-495D-41EB-FB52-CA4F02676682}"/>
          </ac:graphicFrameMkLst>
        </pc:graphicFrameChg>
        <pc:picChg chg="add mod">
          <ac:chgData name="Marie Chris Soque" userId="9ebdbcbf79932a9a" providerId="LiveId" clId="{A04EED93-4D6A-4811-9C89-CED37C95DB4B}" dt="2022-12-20T05:34:08.985" v="1966"/>
          <ac:picMkLst>
            <pc:docMk/>
            <pc:sldMk cId="679614344" sldId="295"/>
            <ac:picMk id="7" creationId="{08A86066-90BE-D5EB-538B-DB7B203FFDF3}"/>
          </ac:picMkLst>
        </pc:picChg>
      </pc:sldChg>
      <pc:sldChg chg="addSp delSp modSp mod">
        <pc:chgData name="Marie Chris Soque" userId="9ebdbcbf79932a9a" providerId="LiveId" clId="{A04EED93-4D6A-4811-9C89-CED37C95DB4B}" dt="2022-12-20T05:30:01.276" v="1844" actId="1076"/>
        <pc:sldMkLst>
          <pc:docMk/>
          <pc:sldMk cId="2802913470" sldId="304"/>
        </pc:sldMkLst>
        <pc:spChg chg="del">
          <ac:chgData name="Marie Chris Soque" userId="9ebdbcbf79932a9a" providerId="LiveId" clId="{A04EED93-4D6A-4811-9C89-CED37C95DB4B}" dt="2022-12-20T05:29:33.969" v="1833" actId="478"/>
          <ac:spMkLst>
            <pc:docMk/>
            <pc:sldMk cId="2802913470" sldId="304"/>
            <ac:spMk id="2" creationId="{D1F6532E-CF8F-44C0-AFBE-18569735C5C4}"/>
          </ac:spMkLst>
        </pc:spChg>
        <pc:spChg chg="add del mod">
          <ac:chgData name="Marie Chris Soque" userId="9ebdbcbf79932a9a" providerId="LiveId" clId="{A04EED93-4D6A-4811-9C89-CED37C95DB4B}" dt="2022-12-20T05:29:36.121" v="1834" actId="478"/>
          <ac:spMkLst>
            <pc:docMk/>
            <pc:sldMk cId="2802913470" sldId="304"/>
            <ac:spMk id="5" creationId="{77FAA266-554A-FEDD-7D91-58C7035A7BD5}"/>
          </ac:spMkLst>
        </pc:spChg>
        <pc:spChg chg="add mod">
          <ac:chgData name="Marie Chris Soque" userId="9ebdbcbf79932a9a" providerId="LiveId" clId="{A04EED93-4D6A-4811-9C89-CED37C95DB4B}" dt="2022-12-20T05:29:40.482" v="1841" actId="20577"/>
          <ac:spMkLst>
            <pc:docMk/>
            <pc:sldMk cId="2802913470" sldId="304"/>
            <ac:spMk id="6" creationId="{1D173C83-EF1D-97B7-86CD-F5D090AB2565}"/>
          </ac:spMkLst>
        </pc:spChg>
        <pc:picChg chg="add del mod">
          <ac:chgData name="Marie Chris Soque" userId="9ebdbcbf79932a9a" providerId="LiveId" clId="{A04EED93-4D6A-4811-9C89-CED37C95DB4B}" dt="2022-12-20T05:29:44.986" v="1842" actId="478"/>
          <ac:picMkLst>
            <pc:docMk/>
            <pc:sldMk cId="2802913470" sldId="304"/>
            <ac:picMk id="7" creationId="{9D830D90-4834-10BC-A97A-1DCC1F8DD235}"/>
          </ac:picMkLst>
        </pc:picChg>
        <pc:picChg chg="add mod">
          <ac:chgData name="Marie Chris Soque" userId="9ebdbcbf79932a9a" providerId="LiveId" clId="{A04EED93-4D6A-4811-9C89-CED37C95DB4B}" dt="2022-12-20T05:30:01.276" v="1844" actId="1076"/>
          <ac:picMkLst>
            <pc:docMk/>
            <pc:sldMk cId="2802913470" sldId="304"/>
            <ac:picMk id="8" creationId="{50DB2963-A20B-E690-5F7B-697936136A83}"/>
          </ac:picMkLst>
        </pc:picChg>
      </pc:sldChg>
      <pc:sldChg chg="addSp delSp modSp mod">
        <pc:chgData name="Marie Chris Soque" userId="9ebdbcbf79932a9a" providerId="LiveId" clId="{A04EED93-4D6A-4811-9C89-CED37C95DB4B}" dt="2022-12-20T08:20:28.415" v="2034" actId="1076"/>
        <pc:sldMkLst>
          <pc:docMk/>
          <pc:sldMk cId="3666084525" sldId="314"/>
        </pc:sldMkLst>
        <pc:spChg chg="mod">
          <ac:chgData name="Marie Chris Soque" userId="9ebdbcbf79932a9a" providerId="LiveId" clId="{A04EED93-4D6A-4811-9C89-CED37C95DB4B}" dt="2022-12-20T08:20:28.415" v="2034" actId="1076"/>
          <ac:spMkLst>
            <pc:docMk/>
            <pc:sldMk cId="3666084525" sldId="314"/>
            <ac:spMk id="2" creationId="{D1F6532E-CF8F-44C0-AFBE-18569735C5C4}"/>
          </ac:spMkLst>
        </pc:spChg>
        <pc:picChg chg="add del mod">
          <ac:chgData name="Marie Chris Soque" userId="9ebdbcbf79932a9a" providerId="LiveId" clId="{A04EED93-4D6A-4811-9C89-CED37C95DB4B}" dt="2022-12-20T08:20:21.185" v="2033" actId="478"/>
          <ac:picMkLst>
            <pc:docMk/>
            <pc:sldMk cId="3666084525" sldId="314"/>
            <ac:picMk id="3" creationId="{BDAEAFD5-C2C4-5241-0C19-94BBA75646B2}"/>
          </ac:picMkLst>
        </pc:picChg>
      </pc:sldChg>
      <pc:sldChg chg="addSp delSp modSp mod">
        <pc:chgData name="Marie Chris Soque" userId="9ebdbcbf79932a9a" providerId="LiveId" clId="{A04EED93-4D6A-4811-9C89-CED37C95DB4B}" dt="2022-12-19T08:49:01.107" v="1114" actId="20577"/>
        <pc:sldMkLst>
          <pc:docMk/>
          <pc:sldMk cId="2869994976" sldId="317"/>
        </pc:sldMkLst>
        <pc:spChg chg="del mod">
          <ac:chgData name="Marie Chris Soque" userId="9ebdbcbf79932a9a" providerId="LiveId" clId="{A04EED93-4D6A-4811-9C89-CED37C95DB4B}" dt="2022-12-19T03:32:07.782" v="828" actId="478"/>
          <ac:spMkLst>
            <pc:docMk/>
            <pc:sldMk cId="2869994976" sldId="317"/>
            <ac:spMk id="2" creationId="{D1F6532E-CF8F-44C0-AFBE-18569735C5C4}"/>
          </ac:spMkLst>
        </pc:spChg>
        <pc:spChg chg="add mod">
          <ac:chgData name="Marie Chris Soque" userId="9ebdbcbf79932a9a" providerId="LiveId" clId="{A04EED93-4D6A-4811-9C89-CED37C95DB4B}" dt="2022-12-19T03:31:36.061" v="827" actId="20577"/>
          <ac:spMkLst>
            <pc:docMk/>
            <pc:sldMk cId="2869994976" sldId="317"/>
            <ac:spMk id="3" creationId="{04B78307-DA12-F955-B703-BA27DA8D9382}"/>
          </ac:spMkLst>
        </pc:spChg>
        <pc:spChg chg="add mod">
          <ac:chgData name="Marie Chris Soque" userId="9ebdbcbf79932a9a" providerId="LiveId" clId="{A04EED93-4D6A-4811-9C89-CED37C95DB4B}" dt="2022-12-19T08:49:01.107" v="1114" actId="20577"/>
          <ac:spMkLst>
            <pc:docMk/>
            <pc:sldMk cId="2869994976" sldId="317"/>
            <ac:spMk id="5" creationId="{53F86398-0C57-6EC0-D3B5-B0F24383F61D}"/>
          </ac:spMkLst>
        </pc:spChg>
        <pc:spChg chg="add del mod">
          <ac:chgData name="Marie Chris Soque" userId="9ebdbcbf79932a9a" providerId="LiveId" clId="{A04EED93-4D6A-4811-9C89-CED37C95DB4B}" dt="2022-12-19T03:32:10.302" v="829" actId="478"/>
          <ac:spMkLst>
            <pc:docMk/>
            <pc:sldMk cId="2869994976" sldId="317"/>
            <ac:spMk id="7" creationId="{19BCCBDC-DE05-52CA-D137-602ABB46352D}"/>
          </ac:spMkLst>
        </pc:spChg>
        <pc:picChg chg="add mod">
          <ac:chgData name="Marie Chris Soque" userId="9ebdbcbf79932a9a" providerId="LiveId" clId="{A04EED93-4D6A-4811-9C89-CED37C95DB4B}" dt="2022-12-19T03:25:57.958" v="639"/>
          <ac:picMkLst>
            <pc:docMk/>
            <pc:sldMk cId="2869994976" sldId="317"/>
            <ac:picMk id="4" creationId="{1CBC6DE0-84C3-0552-4A2E-8C19198B6634}"/>
          </ac:picMkLst>
        </pc:picChg>
      </pc:sldChg>
      <pc:sldChg chg="addSp delSp modSp mod">
        <pc:chgData name="Marie Chris Soque" userId="9ebdbcbf79932a9a" providerId="LiveId" clId="{A04EED93-4D6A-4811-9C89-CED37C95DB4B}" dt="2022-12-19T08:49:47.734" v="1146" actId="20577"/>
        <pc:sldMkLst>
          <pc:docMk/>
          <pc:sldMk cId="3212938685" sldId="318"/>
        </pc:sldMkLst>
        <pc:spChg chg="del mod">
          <ac:chgData name="Marie Chris Soque" userId="9ebdbcbf79932a9a" providerId="LiveId" clId="{A04EED93-4D6A-4811-9C89-CED37C95DB4B}" dt="2022-12-19T03:32:37.650" v="849" actId="478"/>
          <ac:spMkLst>
            <pc:docMk/>
            <pc:sldMk cId="3212938685" sldId="318"/>
            <ac:spMk id="2" creationId="{D1F6532E-CF8F-44C0-AFBE-18569735C5C4}"/>
          </ac:spMkLst>
        </pc:spChg>
        <pc:spChg chg="add mod">
          <ac:chgData name="Marie Chris Soque" userId="9ebdbcbf79932a9a" providerId="LiveId" clId="{A04EED93-4D6A-4811-9C89-CED37C95DB4B}" dt="2022-12-19T03:32:35.228" v="848" actId="20577"/>
          <ac:spMkLst>
            <pc:docMk/>
            <pc:sldMk cId="3212938685" sldId="318"/>
            <ac:spMk id="3" creationId="{23C651DB-035A-32F0-0B57-47326C563950}"/>
          </ac:spMkLst>
        </pc:spChg>
        <pc:spChg chg="add del mod">
          <ac:chgData name="Marie Chris Soque" userId="9ebdbcbf79932a9a" providerId="LiveId" clId="{A04EED93-4D6A-4811-9C89-CED37C95DB4B}" dt="2022-12-19T03:32:40.701" v="850" actId="478"/>
          <ac:spMkLst>
            <pc:docMk/>
            <pc:sldMk cId="3212938685" sldId="318"/>
            <ac:spMk id="6" creationId="{9AED4AFF-6B64-40FC-7A92-F9A9548DEA06}"/>
          </ac:spMkLst>
        </pc:spChg>
        <pc:spChg chg="add mod">
          <ac:chgData name="Marie Chris Soque" userId="9ebdbcbf79932a9a" providerId="LiveId" clId="{A04EED93-4D6A-4811-9C89-CED37C95DB4B}" dt="2022-12-19T08:49:47.734" v="1146" actId="20577"/>
          <ac:spMkLst>
            <pc:docMk/>
            <pc:sldMk cId="3212938685" sldId="318"/>
            <ac:spMk id="7" creationId="{91D5E9A0-2AA9-FB3E-4AF1-DEC8B17328F4}"/>
          </ac:spMkLst>
        </pc:spChg>
        <pc:picChg chg="add mod">
          <ac:chgData name="Marie Chris Soque" userId="9ebdbcbf79932a9a" providerId="LiveId" clId="{A04EED93-4D6A-4811-9C89-CED37C95DB4B}" dt="2022-12-19T03:32:31.947" v="846"/>
          <ac:picMkLst>
            <pc:docMk/>
            <pc:sldMk cId="3212938685" sldId="318"/>
            <ac:picMk id="4" creationId="{9BC14165-DECE-C93F-CC7D-ECF44E7544F0}"/>
          </ac:picMkLst>
        </pc:picChg>
      </pc:sldChg>
      <pc:sldChg chg="addSp delSp modSp mod">
        <pc:chgData name="Marie Chris Soque" userId="9ebdbcbf79932a9a" providerId="LiveId" clId="{A04EED93-4D6A-4811-9C89-CED37C95DB4B}" dt="2022-12-19T03:35:27.957" v="1059" actId="20577"/>
        <pc:sldMkLst>
          <pc:docMk/>
          <pc:sldMk cId="1446773848" sldId="319"/>
        </pc:sldMkLst>
        <pc:spChg chg="del">
          <ac:chgData name="Marie Chris Soque" userId="9ebdbcbf79932a9a" providerId="LiveId" clId="{A04EED93-4D6A-4811-9C89-CED37C95DB4B}" dt="2022-12-19T03:34:48.335" v="933" actId="478"/>
          <ac:spMkLst>
            <pc:docMk/>
            <pc:sldMk cId="1446773848" sldId="319"/>
            <ac:spMk id="2" creationId="{D1F6532E-CF8F-44C0-AFBE-18569735C5C4}"/>
          </ac:spMkLst>
        </pc:spChg>
        <pc:spChg chg="add del mod">
          <ac:chgData name="Marie Chris Soque" userId="9ebdbcbf79932a9a" providerId="LiveId" clId="{A04EED93-4D6A-4811-9C89-CED37C95DB4B}" dt="2022-12-19T03:34:51.149" v="934" actId="478"/>
          <ac:spMkLst>
            <pc:docMk/>
            <pc:sldMk cId="1446773848" sldId="319"/>
            <ac:spMk id="4" creationId="{DDE00E29-E6F5-357F-902C-FCA2AC53C57E}"/>
          </ac:spMkLst>
        </pc:spChg>
        <pc:spChg chg="add mod">
          <ac:chgData name="Marie Chris Soque" userId="9ebdbcbf79932a9a" providerId="LiveId" clId="{A04EED93-4D6A-4811-9C89-CED37C95DB4B}" dt="2022-12-19T03:34:55.267" v="937" actId="20577"/>
          <ac:spMkLst>
            <pc:docMk/>
            <pc:sldMk cId="1446773848" sldId="319"/>
            <ac:spMk id="5" creationId="{E05D3E30-4BCE-3776-9544-7FE4DAD23A88}"/>
          </ac:spMkLst>
        </pc:spChg>
        <pc:spChg chg="add mod">
          <ac:chgData name="Marie Chris Soque" userId="9ebdbcbf79932a9a" providerId="LiveId" clId="{A04EED93-4D6A-4811-9C89-CED37C95DB4B}" dt="2022-12-19T03:35:27.957" v="1059" actId="20577"/>
          <ac:spMkLst>
            <pc:docMk/>
            <pc:sldMk cId="1446773848" sldId="319"/>
            <ac:spMk id="7" creationId="{0C94F87E-D991-C1B2-9E4E-7799ED03E1A2}"/>
          </ac:spMkLst>
        </pc:spChg>
        <pc:picChg chg="add mod">
          <ac:chgData name="Marie Chris Soque" userId="9ebdbcbf79932a9a" providerId="LiveId" clId="{A04EED93-4D6A-4811-9C89-CED37C95DB4B}" dt="2022-12-19T03:34:52.064" v="935"/>
          <ac:picMkLst>
            <pc:docMk/>
            <pc:sldMk cId="1446773848" sldId="319"/>
            <ac:picMk id="6" creationId="{22D31DA3-6005-BBE9-53FA-B84EE7ACF0B8}"/>
          </ac:picMkLst>
        </pc:picChg>
      </pc:sldChg>
      <pc:sldChg chg="addSp modSp mod">
        <pc:chgData name="Marie Chris Soque" userId="9ebdbcbf79932a9a" providerId="LiveId" clId="{A04EED93-4D6A-4811-9C89-CED37C95DB4B}" dt="2022-12-19T03:12:36.660" v="442" actId="20577"/>
        <pc:sldMkLst>
          <pc:docMk/>
          <pc:sldMk cId="2412668215" sldId="320"/>
        </pc:sldMkLst>
        <pc:spChg chg="mod">
          <ac:chgData name="Marie Chris Soque" userId="9ebdbcbf79932a9a" providerId="LiveId" clId="{A04EED93-4D6A-4811-9C89-CED37C95DB4B}" dt="2022-12-19T03:12:36.660" v="442" actId="20577"/>
          <ac:spMkLst>
            <pc:docMk/>
            <pc:sldMk cId="2412668215" sldId="320"/>
            <ac:spMk id="2" creationId="{D1F6532E-CF8F-44C0-AFBE-18569735C5C4}"/>
          </ac:spMkLst>
        </pc:spChg>
        <pc:spChg chg="add mod">
          <ac:chgData name="Marie Chris Soque" userId="9ebdbcbf79932a9a" providerId="LiveId" clId="{A04EED93-4D6A-4811-9C89-CED37C95DB4B}" dt="2022-12-19T03:07:57.640" v="133" actId="20577"/>
          <ac:spMkLst>
            <pc:docMk/>
            <pc:sldMk cId="2412668215" sldId="320"/>
            <ac:spMk id="3" creationId="{82584817-0B4B-23BC-141E-F7F349220722}"/>
          </ac:spMkLst>
        </pc:spChg>
        <pc:picChg chg="add mod">
          <ac:chgData name="Marie Chris Soque" userId="9ebdbcbf79932a9a" providerId="LiveId" clId="{A04EED93-4D6A-4811-9C89-CED37C95DB4B}" dt="2022-12-19T03:09:33.153" v="221" actId="1076"/>
          <ac:picMkLst>
            <pc:docMk/>
            <pc:sldMk cId="2412668215" sldId="320"/>
            <ac:picMk id="4" creationId="{7D50DFB2-261B-A3C3-B48C-ADFFF8B4F972}"/>
          </ac:picMkLst>
        </pc:picChg>
      </pc:sldChg>
      <pc:sldChg chg="addSp delSp modSp mod">
        <pc:chgData name="Marie Chris Soque" userId="9ebdbcbf79932a9a" providerId="LiveId" clId="{A04EED93-4D6A-4811-9C89-CED37C95DB4B}" dt="2022-12-19T03:12:31.145" v="425" actId="20577"/>
        <pc:sldMkLst>
          <pc:docMk/>
          <pc:sldMk cId="2797253040" sldId="324"/>
        </pc:sldMkLst>
        <pc:spChg chg="del mod">
          <ac:chgData name="Marie Chris Soque" userId="9ebdbcbf79932a9a" providerId="LiveId" clId="{A04EED93-4D6A-4811-9C89-CED37C95DB4B}" dt="2022-12-19T03:09:53.433" v="224" actId="478"/>
          <ac:spMkLst>
            <pc:docMk/>
            <pc:sldMk cId="2797253040" sldId="324"/>
            <ac:spMk id="2" creationId="{D1F6532E-CF8F-44C0-AFBE-18569735C5C4}"/>
          </ac:spMkLst>
        </pc:spChg>
        <pc:spChg chg="add mod">
          <ac:chgData name="Marie Chris Soque" userId="9ebdbcbf79932a9a" providerId="LiveId" clId="{A04EED93-4D6A-4811-9C89-CED37C95DB4B}" dt="2022-12-19T03:10:43.080" v="288" actId="20577"/>
          <ac:spMkLst>
            <pc:docMk/>
            <pc:sldMk cId="2797253040" sldId="324"/>
            <ac:spMk id="3" creationId="{6C5C7323-B582-DCD8-C37E-73C5590C4B3A}"/>
          </ac:spMkLst>
        </pc:spChg>
        <pc:spChg chg="add del mod">
          <ac:chgData name="Marie Chris Soque" userId="9ebdbcbf79932a9a" providerId="LiveId" clId="{A04EED93-4D6A-4811-9C89-CED37C95DB4B}" dt="2022-12-19T03:09:55.403" v="225" actId="478"/>
          <ac:spMkLst>
            <pc:docMk/>
            <pc:sldMk cId="2797253040" sldId="324"/>
            <ac:spMk id="6" creationId="{D24A1017-AA34-175F-3456-FAAD595BD797}"/>
          </ac:spMkLst>
        </pc:spChg>
        <pc:spChg chg="add mod">
          <ac:chgData name="Marie Chris Soque" userId="9ebdbcbf79932a9a" providerId="LiveId" clId="{A04EED93-4D6A-4811-9C89-CED37C95DB4B}" dt="2022-12-19T03:12:31.145" v="425" actId="20577"/>
          <ac:spMkLst>
            <pc:docMk/>
            <pc:sldMk cId="2797253040" sldId="324"/>
            <ac:spMk id="7" creationId="{CE36CCB0-7098-A46B-27ED-EC909D6B640E}"/>
          </ac:spMkLst>
        </pc:spChg>
        <pc:picChg chg="add mod">
          <ac:chgData name="Marie Chris Soque" userId="9ebdbcbf79932a9a" providerId="LiveId" clId="{A04EED93-4D6A-4811-9C89-CED37C95DB4B}" dt="2022-12-19T03:09:50.493" v="223"/>
          <ac:picMkLst>
            <pc:docMk/>
            <pc:sldMk cId="2797253040" sldId="324"/>
            <ac:picMk id="4" creationId="{ADC35D7C-66B7-C362-AC41-590C11FBEE97}"/>
          </ac:picMkLst>
        </pc:picChg>
      </pc:sldChg>
      <pc:sldChg chg="addSp delSp modSp mod">
        <pc:chgData name="Marie Chris Soque" userId="9ebdbcbf79932a9a" providerId="LiveId" clId="{A04EED93-4D6A-4811-9C89-CED37C95DB4B}" dt="2022-12-20T03:36:19.629" v="1389" actId="478"/>
        <pc:sldMkLst>
          <pc:docMk/>
          <pc:sldMk cId="4128052143" sldId="325"/>
        </pc:sldMkLst>
        <pc:spChg chg="del mod">
          <ac:chgData name="Marie Chris Soque" userId="9ebdbcbf79932a9a" providerId="LiveId" clId="{A04EED93-4D6A-4811-9C89-CED37C95DB4B}" dt="2022-12-20T03:36:10.700" v="1388" actId="478"/>
          <ac:spMkLst>
            <pc:docMk/>
            <pc:sldMk cId="4128052143" sldId="325"/>
            <ac:spMk id="2" creationId="{D1F6532E-CF8F-44C0-AFBE-18569735C5C4}"/>
          </ac:spMkLst>
        </pc:spChg>
        <pc:spChg chg="add mod">
          <ac:chgData name="Marie Chris Soque" userId="9ebdbcbf79932a9a" providerId="LiveId" clId="{A04EED93-4D6A-4811-9C89-CED37C95DB4B}" dt="2022-12-20T03:34:53.624" v="1174" actId="20577"/>
          <ac:spMkLst>
            <pc:docMk/>
            <pc:sldMk cId="4128052143" sldId="325"/>
            <ac:spMk id="3" creationId="{1A2C0D11-E7B4-7780-E568-B37F4B037433}"/>
          </ac:spMkLst>
        </pc:spChg>
        <pc:spChg chg="add mod">
          <ac:chgData name="Marie Chris Soque" userId="9ebdbcbf79932a9a" providerId="LiveId" clId="{A04EED93-4D6A-4811-9C89-CED37C95DB4B}" dt="2022-12-20T03:36:07.272" v="1387" actId="20577"/>
          <ac:spMkLst>
            <pc:docMk/>
            <pc:sldMk cId="4128052143" sldId="325"/>
            <ac:spMk id="5" creationId="{059D4573-D586-9843-45CE-E2F64AD45C0E}"/>
          </ac:spMkLst>
        </pc:spChg>
        <pc:spChg chg="add del mod">
          <ac:chgData name="Marie Chris Soque" userId="9ebdbcbf79932a9a" providerId="LiveId" clId="{A04EED93-4D6A-4811-9C89-CED37C95DB4B}" dt="2022-12-20T03:36:19.629" v="1389" actId="478"/>
          <ac:spMkLst>
            <pc:docMk/>
            <pc:sldMk cId="4128052143" sldId="325"/>
            <ac:spMk id="7" creationId="{F4DEF5B6-5BF3-FE29-8281-CAD908597D04}"/>
          </ac:spMkLst>
        </pc:spChg>
        <pc:picChg chg="add mod">
          <ac:chgData name="Marie Chris Soque" userId="9ebdbcbf79932a9a" providerId="LiveId" clId="{A04EED93-4D6A-4811-9C89-CED37C95DB4B}" dt="2022-12-20T03:34:50.049" v="1168"/>
          <ac:picMkLst>
            <pc:docMk/>
            <pc:sldMk cId="4128052143" sldId="325"/>
            <ac:picMk id="4" creationId="{8FBD0CA8-B15B-D3EC-C539-9178B54ACCC1}"/>
          </ac:picMkLst>
        </pc:picChg>
      </pc:sldChg>
      <pc:sldChg chg="addSp delSp modSp mod">
        <pc:chgData name="Marie Chris Soque" userId="9ebdbcbf79932a9a" providerId="LiveId" clId="{A04EED93-4D6A-4811-9C89-CED37C95DB4B}" dt="2022-12-20T05:31:41.678" v="1888" actId="20577"/>
        <pc:sldMkLst>
          <pc:docMk/>
          <pc:sldMk cId="188995414" sldId="326"/>
        </pc:sldMkLst>
        <pc:spChg chg="del">
          <ac:chgData name="Marie Chris Soque" userId="9ebdbcbf79932a9a" providerId="LiveId" clId="{A04EED93-4D6A-4811-9C89-CED37C95DB4B}" dt="2022-12-20T05:31:35.763" v="1884" actId="478"/>
          <ac:spMkLst>
            <pc:docMk/>
            <pc:sldMk cId="188995414" sldId="326"/>
            <ac:spMk id="2" creationId="{D1F6532E-CF8F-44C0-AFBE-18569735C5C4}"/>
          </ac:spMkLst>
        </pc:spChg>
        <pc:spChg chg="add del mod">
          <ac:chgData name="Marie Chris Soque" userId="9ebdbcbf79932a9a" providerId="LiveId" clId="{A04EED93-4D6A-4811-9C89-CED37C95DB4B}" dt="2022-12-20T05:31:38.757" v="1885" actId="478"/>
          <ac:spMkLst>
            <pc:docMk/>
            <pc:sldMk cId="188995414" sldId="326"/>
            <ac:spMk id="8" creationId="{0C71F80F-77F7-C38A-5BAC-09609895F09A}"/>
          </ac:spMkLst>
        </pc:spChg>
        <pc:spChg chg="add mod">
          <ac:chgData name="Marie Chris Soque" userId="9ebdbcbf79932a9a" providerId="LiveId" clId="{A04EED93-4D6A-4811-9C89-CED37C95DB4B}" dt="2022-12-20T05:31:41.678" v="1888" actId="20577"/>
          <ac:spMkLst>
            <pc:docMk/>
            <pc:sldMk cId="188995414" sldId="326"/>
            <ac:spMk id="9" creationId="{4750E412-A050-4895-007C-F827FA3596C3}"/>
          </ac:spMkLst>
        </pc:spChg>
        <pc:picChg chg="add mod">
          <ac:chgData name="Marie Chris Soque" userId="9ebdbcbf79932a9a" providerId="LiveId" clId="{A04EED93-4D6A-4811-9C89-CED37C95DB4B}" dt="2022-12-20T05:31:39.543" v="1886"/>
          <ac:picMkLst>
            <pc:docMk/>
            <pc:sldMk cId="188995414" sldId="326"/>
            <ac:picMk id="10" creationId="{89037BA0-60FF-F906-5CBE-E1DDAB6BA245}"/>
          </ac:picMkLst>
        </pc:picChg>
      </pc:sldChg>
      <pc:sldChg chg="addSp delSp modSp mod">
        <pc:chgData name="Marie Chris Soque" userId="9ebdbcbf79932a9a" providerId="LiveId" clId="{A04EED93-4D6A-4811-9C89-CED37C95DB4B}" dt="2022-12-19T03:17:17.550" v="553" actId="1076"/>
        <pc:sldMkLst>
          <pc:docMk/>
          <pc:sldMk cId="4099236651" sldId="327"/>
        </pc:sldMkLst>
        <pc:spChg chg="del">
          <ac:chgData name="Marie Chris Soque" userId="9ebdbcbf79932a9a" providerId="LiveId" clId="{A04EED93-4D6A-4811-9C89-CED37C95DB4B}" dt="2022-12-19T03:17:00.256" v="546" actId="478"/>
          <ac:spMkLst>
            <pc:docMk/>
            <pc:sldMk cId="4099236651" sldId="327"/>
            <ac:spMk id="2" creationId="{D1F6532E-CF8F-44C0-AFBE-18569735C5C4}"/>
          </ac:spMkLst>
        </pc:spChg>
        <pc:spChg chg="add del mod">
          <ac:chgData name="Marie Chris Soque" userId="9ebdbcbf79932a9a" providerId="LiveId" clId="{A04EED93-4D6A-4811-9C89-CED37C95DB4B}" dt="2022-12-19T03:17:02.834" v="547" actId="478"/>
          <ac:spMkLst>
            <pc:docMk/>
            <pc:sldMk cId="4099236651" sldId="327"/>
            <ac:spMk id="5" creationId="{E1ABB9B7-C7D5-F78E-D156-2BF6A3C45892}"/>
          </ac:spMkLst>
        </pc:spChg>
        <pc:spChg chg="add mod">
          <ac:chgData name="Marie Chris Soque" userId="9ebdbcbf79932a9a" providerId="LiveId" clId="{A04EED93-4D6A-4811-9C89-CED37C95DB4B}" dt="2022-12-19T03:17:06.104" v="551" actId="20577"/>
          <ac:spMkLst>
            <pc:docMk/>
            <pc:sldMk cId="4099236651" sldId="327"/>
            <ac:spMk id="8" creationId="{16894211-669C-A87F-4C25-4435E40A8BBA}"/>
          </ac:spMkLst>
        </pc:spChg>
        <pc:picChg chg="add mod">
          <ac:chgData name="Marie Chris Soque" userId="9ebdbcbf79932a9a" providerId="LiveId" clId="{A04EED93-4D6A-4811-9C89-CED37C95DB4B}" dt="2022-12-19T03:17:17.550" v="553" actId="1076"/>
          <ac:picMkLst>
            <pc:docMk/>
            <pc:sldMk cId="4099236651" sldId="327"/>
            <ac:picMk id="9" creationId="{6BE4DC58-E709-1741-039E-F1940168C1C6}"/>
          </ac:picMkLst>
        </pc:picChg>
      </pc:sldChg>
      <pc:sldChg chg="addSp delSp modSp mod ord">
        <pc:chgData name="Marie Chris Soque" userId="9ebdbcbf79932a9a" providerId="LiveId" clId="{A04EED93-4D6A-4811-9C89-CED37C95DB4B}" dt="2022-12-20T05:28:21.578" v="1832" actId="20577"/>
        <pc:sldMkLst>
          <pc:docMk/>
          <pc:sldMk cId="1622500219" sldId="328"/>
        </pc:sldMkLst>
        <pc:spChg chg="add mod">
          <ac:chgData name="Marie Chris Soque" userId="9ebdbcbf79932a9a" providerId="LiveId" clId="{A04EED93-4D6A-4811-9C89-CED37C95DB4B}" dt="2022-12-20T05:28:21.578" v="1832" actId="20577"/>
          <ac:spMkLst>
            <pc:docMk/>
            <pc:sldMk cId="1622500219" sldId="328"/>
            <ac:spMk id="2" creationId="{86C0E09C-5B9B-1C35-AA27-A9812DAA9F7F}"/>
          </ac:spMkLst>
        </pc:spChg>
        <pc:spChg chg="del">
          <ac:chgData name="Marie Chris Soque" userId="9ebdbcbf79932a9a" providerId="LiveId" clId="{A04EED93-4D6A-4811-9C89-CED37C95DB4B}" dt="2022-12-20T03:40:11.231" v="1824" actId="478"/>
          <ac:spMkLst>
            <pc:docMk/>
            <pc:sldMk cId="1622500219" sldId="328"/>
            <ac:spMk id="2" creationId="{D1F6532E-CF8F-44C0-AFBE-18569735C5C4}"/>
          </ac:spMkLst>
        </pc:spChg>
        <pc:spChg chg="add del mod">
          <ac:chgData name="Marie Chris Soque" userId="9ebdbcbf79932a9a" providerId="LiveId" clId="{A04EED93-4D6A-4811-9C89-CED37C95DB4B}" dt="2022-12-20T03:40:14.231" v="1825" actId="478"/>
          <ac:spMkLst>
            <pc:docMk/>
            <pc:sldMk cId="1622500219" sldId="328"/>
            <ac:spMk id="8" creationId="{33DCF1A0-3D8C-970F-A3FE-68E89E067BAE}"/>
          </ac:spMkLst>
        </pc:spChg>
        <pc:picChg chg="add mod">
          <ac:chgData name="Marie Chris Soque" userId="9ebdbcbf79932a9a" providerId="LiveId" clId="{A04EED93-4D6A-4811-9C89-CED37C95DB4B}" dt="2022-12-20T05:28:18.688" v="1830"/>
          <ac:picMkLst>
            <pc:docMk/>
            <pc:sldMk cId="1622500219" sldId="328"/>
            <ac:picMk id="4" creationId="{604B5103-C08E-91F9-3301-8CED5E2C196E}"/>
          </ac:picMkLst>
        </pc:picChg>
      </pc:sldChg>
      <pc:sldChg chg="addSp delSp modSp mod">
        <pc:chgData name="Marie Chris Soque" userId="9ebdbcbf79932a9a" providerId="LiveId" clId="{A04EED93-4D6A-4811-9C89-CED37C95DB4B}" dt="2022-12-20T03:38:23.179" v="1705" actId="478"/>
        <pc:sldMkLst>
          <pc:docMk/>
          <pc:sldMk cId="524327210" sldId="329"/>
        </pc:sldMkLst>
        <pc:spChg chg="del mod">
          <ac:chgData name="Marie Chris Soque" userId="9ebdbcbf79932a9a" providerId="LiveId" clId="{A04EED93-4D6A-4811-9C89-CED37C95DB4B}" dt="2022-12-20T03:38:20.772" v="1704" actId="478"/>
          <ac:spMkLst>
            <pc:docMk/>
            <pc:sldMk cId="524327210" sldId="329"/>
            <ac:spMk id="2" creationId="{D1F6532E-CF8F-44C0-AFBE-18569735C5C4}"/>
          </ac:spMkLst>
        </pc:spChg>
        <pc:spChg chg="add mod">
          <ac:chgData name="Marie Chris Soque" userId="9ebdbcbf79932a9a" providerId="LiveId" clId="{A04EED93-4D6A-4811-9C89-CED37C95DB4B}" dt="2022-12-20T03:37:43.254" v="1552" actId="20577"/>
          <ac:spMkLst>
            <pc:docMk/>
            <pc:sldMk cId="524327210" sldId="329"/>
            <ac:spMk id="3" creationId="{D0286C4E-B93C-2234-ADC3-AFE9B735DF96}"/>
          </ac:spMkLst>
        </pc:spChg>
        <pc:spChg chg="add mod">
          <ac:chgData name="Marie Chris Soque" userId="9ebdbcbf79932a9a" providerId="LiveId" clId="{A04EED93-4D6A-4811-9C89-CED37C95DB4B}" dt="2022-12-20T03:38:13.924" v="1703" actId="20577"/>
          <ac:spMkLst>
            <pc:docMk/>
            <pc:sldMk cId="524327210" sldId="329"/>
            <ac:spMk id="5" creationId="{421DD823-4DFE-B87B-15A2-7B2475493003}"/>
          </ac:spMkLst>
        </pc:spChg>
        <pc:spChg chg="add del mod">
          <ac:chgData name="Marie Chris Soque" userId="9ebdbcbf79932a9a" providerId="LiveId" clId="{A04EED93-4D6A-4811-9C89-CED37C95DB4B}" dt="2022-12-20T03:38:23.179" v="1705" actId="478"/>
          <ac:spMkLst>
            <pc:docMk/>
            <pc:sldMk cId="524327210" sldId="329"/>
            <ac:spMk id="7" creationId="{65BD8C91-F3F2-D8F2-B127-95181767AE11}"/>
          </ac:spMkLst>
        </pc:spChg>
        <pc:picChg chg="add mod">
          <ac:chgData name="Marie Chris Soque" userId="9ebdbcbf79932a9a" providerId="LiveId" clId="{A04EED93-4D6A-4811-9C89-CED37C95DB4B}" dt="2022-12-20T03:37:40.083" v="1550"/>
          <ac:picMkLst>
            <pc:docMk/>
            <pc:sldMk cId="524327210" sldId="329"/>
            <ac:picMk id="4" creationId="{7054ACF5-E4A7-36E1-5143-08490DC81D28}"/>
          </ac:picMkLst>
        </pc:picChg>
      </pc:sldChg>
      <pc:sldChg chg="addSp delSp modSp mod">
        <pc:chgData name="Marie Chris Soque" userId="9ebdbcbf79932a9a" providerId="LiveId" clId="{A04EED93-4D6A-4811-9C89-CED37C95DB4B}" dt="2022-12-19T03:12:42.179" v="459" actId="20577"/>
        <pc:sldMkLst>
          <pc:docMk/>
          <pc:sldMk cId="4120543469" sldId="330"/>
        </pc:sldMkLst>
        <pc:spChg chg="del mod">
          <ac:chgData name="Marie Chris Soque" userId="9ebdbcbf79932a9a" providerId="LiveId" clId="{A04EED93-4D6A-4811-9C89-CED37C95DB4B}" dt="2022-12-19T03:11:22.783" v="313" actId="478"/>
          <ac:spMkLst>
            <pc:docMk/>
            <pc:sldMk cId="4120543469" sldId="330"/>
            <ac:spMk id="2" creationId="{D1F6532E-CF8F-44C0-AFBE-18569735C5C4}"/>
          </ac:spMkLst>
        </pc:spChg>
        <pc:spChg chg="add mod">
          <ac:chgData name="Marie Chris Soque" userId="9ebdbcbf79932a9a" providerId="LiveId" clId="{A04EED93-4D6A-4811-9C89-CED37C95DB4B}" dt="2022-12-19T03:11:14.888" v="312" actId="20577"/>
          <ac:spMkLst>
            <pc:docMk/>
            <pc:sldMk cId="4120543469" sldId="330"/>
            <ac:spMk id="3" creationId="{7B66B0D6-79AD-5323-108D-A066AD7745F1}"/>
          </ac:spMkLst>
        </pc:spChg>
        <pc:spChg chg="add del mod">
          <ac:chgData name="Marie Chris Soque" userId="9ebdbcbf79932a9a" providerId="LiveId" clId="{A04EED93-4D6A-4811-9C89-CED37C95DB4B}" dt="2022-12-19T03:11:24.833" v="314" actId="478"/>
          <ac:spMkLst>
            <pc:docMk/>
            <pc:sldMk cId="4120543469" sldId="330"/>
            <ac:spMk id="6" creationId="{560C169E-FF95-528D-948E-6C064502DEC3}"/>
          </ac:spMkLst>
        </pc:spChg>
        <pc:spChg chg="add mod">
          <ac:chgData name="Marie Chris Soque" userId="9ebdbcbf79932a9a" providerId="LiveId" clId="{A04EED93-4D6A-4811-9C89-CED37C95DB4B}" dt="2022-12-19T03:12:42.179" v="459" actId="20577"/>
          <ac:spMkLst>
            <pc:docMk/>
            <pc:sldMk cId="4120543469" sldId="330"/>
            <ac:spMk id="7" creationId="{9344A89F-974C-E394-E57E-8CE20E26A57F}"/>
          </ac:spMkLst>
        </pc:spChg>
        <pc:picChg chg="add mod">
          <ac:chgData name="Marie Chris Soque" userId="9ebdbcbf79932a9a" providerId="LiveId" clId="{A04EED93-4D6A-4811-9C89-CED37C95DB4B}" dt="2022-12-19T03:11:12.785" v="310"/>
          <ac:picMkLst>
            <pc:docMk/>
            <pc:sldMk cId="4120543469" sldId="330"/>
            <ac:picMk id="4" creationId="{4AD36BF8-80EF-1A08-5DD2-BEEBB9F8C30D}"/>
          </ac:picMkLst>
        </pc:picChg>
      </pc:sldChg>
      <pc:sldChg chg="addSp delSp modSp mod">
        <pc:chgData name="Marie Chris Soque" userId="9ebdbcbf79932a9a" providerId="LiveId" clId="{A04EED93-4D6A-4811-9C89-CED37C95DB4B}" dt="2022-12-20T03:39:56.982" v="1823" actId="478"/>
        <pc:sldMkLst>
          <pc:docMk/>
          <pc:sldMk cId="2300463492" sldId="331"/>
        </pc:sldMkLst>
        <pc:spChg chg="del mod">
          <ac:chgData name="Marie Chris Soque" userId="9ebdbcbf79932a9a" providerId="LiveId" clId="{A04EED93-4D6A-4811-9C89-CED37C95DB4B}" dt="2022-12-20T03:39:54.325" v="1822" actId="478"/>
          <ac:spMkLst>
            <pc:docMk/>
            <pc:sldMk cId="2300463492" sldId="331"/>
            <ac:spMk id="2" creationId="{D1F6532E-CF8F-44C0-AFBE-18569735C5C4}"/>
          </ac:spMkLst>
        </pc:spChg>
        <pc:spChg chg="add mod">
          <ac:chgData name="Marie Chris Soque" userId="9ebdbcbf79932a9a" providerId="LiveId" clId="{A04EED93-4D6A-4811-9C89-CED37C95DB4B}" dt="2022-12-20T03:38:55.038" v="1709" actId="20577"/>
          <ac:spMkLst>
            <pc:docMk/>
            <pc:sldMk cId="2300463492" sldId="331"/>
            <ac:spMk id="3" creationId="{11E644C0-8868-FEA3-0A16-74DF598E6DF4}"/>
          </ac:spMkLst>
        </pc:spChg>
        <pc:spChg chg="add mod">
          <ac:chgData name="Marie Chris Soque" userId="9ebdbcbf79932a9a" providerId="LiveId" clId="{A04EED93-4D6A-4811-9C89-CED37C95DB4B}" dt="2022-12-20T03:39:50.504" v="1821" actId="20577"/>
          <ac:spMkLst>
            <pc:docMk/>
            <pc:sldMk cId="2300463492" sldId="331"/>
            <ac:spMk id="5" creationId="{7AA84F34-8B3C-9D0B-1CC3-85E25A3D60FE}"/>
          </ac:spMkLst>
        </pc:spChg>
        <pc:spChg chg="add del mod">
          <ac:chgData name="Marie Chris Soque" userId="9ebdbcbf79932a9a" providerId="LiveId" clId="{A04EED93-4D6A-4811-9C89-CED37C95DB4B}" dt="2022-12-20T03:39:56.982" v="1823" actId="478"/>
          <ac:spMkLst>
            <pc:docMk/>
            <pc:sldMk cId="2300463492" sldId="331"/>
            <ac:spMk id="7" creationId="{C78B47D6-E6A7-C81E-713C-38F543B88425}"/>
          </ac:spMkLst>
        </pc:spChg>
        <pc:picChg chg="add mod">
          <ac:chgData name="Marie Chris Soque" userId="9ebdbcbf79932a9a" providerId="LiveId" clId="{A04EED93-4D6A-4811-9C89-CED37C95DB4B}" dt="2022-12-20T03:38:52.432" v="1707"/>
          <ac:picMkLst>
            <pc:docMk/>
            <pc:sldMk cId="2300463492" sldId="331"/>
            <ac:picMk id="4" creationId="{CD83B1F2-8681-C472-FB00-D33F4A475A16}"/>
          </ac:picMkLst>
        </pc:picChg>
      </pc:sldChg>
      <pc:sldChg chg="addSp delSp modSp mod">
        <pc:chgData name="Marie Chris Soque" userId="9ebdbcbf79932a9a" providerId="LiveId" clId="{A04EED93-4D6A-4811-9C89-CED37C95DB4B}" dt="2022-12-20T03:37:24.813" v="1548" actId="478"/>
        <pc:sldMkLst>
          <pc:docMk/>
          <pc:sldMk cId="1291290630" sldId="333"/>
        </pc:sldMkLst>
        <pc:spChg chg="del mod">
          <ac:chgData name="Marie Chris Soque" userId="9ebdbcbf79932a9a" providerId="LiveId" clId="{A04EED93-4D6A-4811-9C89-CED37C95DB4B}" dt="2022-12-20T03:37:22.086" v="1547" actId="478"/>
          <ac:spMkLst>
            <pc:docMk/>
            <pc:sldMk cId="1291290630" sldId="333"/>
            <ac:spMk id="2" creationId="{D1F6532E-CF8F-44C0-AFBE-18569735C5C4}"/>
          </ac:spMkLst>
        </pc:spChg>
        <pc:spChg chg="add mod">
          <ac:chgData name="Marie Chris Soque" userId="9ebdbcbf79932a9a" providerId="LiveId" clId="{A04EED93-4D6A-4811-9C89-CED37C95DB4B}" dt="2022-12-20T03:36:41.676" v="1393" actId="20577"/>
          <ac:spMkLst>
            <pc:docMk/>
            <pc:sldMk cId="1291290630" sldId="333"/>
            <ac:spMk id="3" creationId="{841CC771-0CBD-26C8-819E-8A57B1A524E9}"/>
          </ac:spMkLst>
        </pc:spChg>
        <pc:spChg chg="add mod">
          <ac:chgData name="Marie Chris Soque" userId="9ebdbcbf79932a9a" providerId="LiveId" clId="{A04EED93-4D6A-4811-9C89-CED37C95DB4B}" dt="2022-12-20T03:37:18.891" v="1546" actId="20577"/>
          <ac:spMkLst>
            <pc:docMk/>
            <pc:sldMk cId="1291290630" sldId="333"/>
            <ac:spMk id="5" creationId="{F6F60E61-EF7B-D47E-6538-0229F30125FE}"/>
          </ac:spMkLst>
        </pc:spChg>
        <pc:spChg chg="add del mod">
          <ac:chgData name="Marie Chris Soque" userId="9ebdbcbf79932a9a" providerId="LiveId" clId="{A04EED93-4D6A-4811-9C89-CED37C95DB4B}" dt="2022-12-20T03:37:24.813" v="1548" actId="478"/>
          <ac:spMkLst>
            <pc:docMk/>
            <pc:sldMk cId="1291290630" sldId="333"/>
            <ac:spMk id="7" creationId="{733AA2AA-9FC5-D997-CBD7-293575F39CCC}"/>
          </ac:spMkLst>
        </pc:spChg>
        <pc:picChg chg="add mod">
          <ac:chgData name="Marie Chris Soque" userId="9ebdbcbf79932a9a" providerId="LiveId" clId="{A04EED93-4D6A-4811-9C89-CED37C95DB4B}" dt="2022-12-20T03:36:37.698" v="1391"/>
          <ac:picMkLst>
            <pc:docMk/>
            <pc:sldMk cId="1291290630" sldId="333"/>
            <ac:picMk id="4" creationId="{29672CB3-1B9D-8FBF-7332-03FA994158B2}"/>
          </ac:picMkLst>
        </pc:picChg>
      </pc:sldChg>
      <pc:sldChg chg="addSp delSp modSp mod">
        <pc:chgData name="Marie Chris Soque" userId="9ebdbcbf79932a9a" providerId="LiveId" clId="{A04EED93-4D6A-4811-9C89-CED37C95DB4B}" dt="2022-12-20T05:30:46.799" v="1880" actId="20577"/>
        <pc:sldMkLst>
          <pc:docMk/>
          <pc:sldMk cId="2794330675" sldId="334"/>
        </pc:sldMkLst>
        <pc:spChg chg="del">
          <ac:chgData name="Marie Chris Soque" userId="9ebdbcbf79932a9a" providerId="LiveId" clId="{A04EED93-4D6A-4811-9C89-CED37C95DB4B}" dt="2022-12-20T05:30:16.889" v="1845" actId="478"/>
          <ac:spMkLst>
            <pc:docMk/>
            <pc:sldMk cId="2794330675" sldId="334"/>
            <ac:spMk id="2" creationId="{D1F6532E-CF8F-44C0-AFBE-18569735C5C4}"/>
          </ac:spMkLst>
        </pc:spChg>
        <pc:spChg chg="add del mod">
          <ac:chgData name="Marie Chris Soque" userId="9ebdbcbf79932a9a" providerId="LiveId" clId="{A04EED93-4D6A-4811-9C89-CED37C95DB4B}" dt="2022-12-20T05:30:19.999" v="1846" actId="478"/>
          <ac:spMkLst>
            <pc:docMk/>
            <pc:sldMk cId="2794330675" sldId="334"/>
            <ac:spMk id="4" creationId="{F204E682-3646-FFCF-9CFA-2AA3AC869571}"/>
          </ac:spMkLst>
        </pc:spChg>
        <pc:spChg chg="add mod">
          <ac:chgData name="Marie Chris Soque" userId="9ebdbcbf79932a9a" providerId="LiveId" clId="{A04EED93-4D6A-4811-9C89-CED37C95DB4B}" dt="2022-12-20T05:30:22.813" v="1849" actId="20577"/>
          <ac:spMkLst>
            <pc:docMk/>
            <pc:sldMk cId="2794330675" sldId="334"/>
            <ac:spMk id="5" creationId="{4E26E213-D645-FFDE-6C02-6787914AF127}"/>
          </ac:spMkLst>
        </pc:spChg>
        <pc:graphicFrameChg chg="add mod modGraphic">
          <ac:chgData name="Marie Chris Soque" userId="9ebdbcbf79932a9a" providerId="LiveId" clId="{A04EED93-4D6A-4811-9C89-CED37C95DB4B}" dt="2022-12-20T05:30:46.799" v="1880" actId="20577"/>
          <ac:graphicFrameMkLst>
            <pc:docMk/>
            <pc:sldMk cId="2794330675" sldId="334"/>
            <ac:graphicFrameMk id="7" creationId="{D9967582-5D0E-D16A-F3CA-23610C8C0103}"/>
          </ac:graphicFrameMkLst>
        </pc:graphicFrameChg>
        <pc:picChg chg="add mod">
          <ac:chgData name="Marie Chris Soque" userId="9ebdbcbf79932a9a" providerId="LiveId" clId="{A04EED93-4D6A-4811-9C89-CED37C95DB4B}" dt="2022-12-20T05:30:20.518" v="1847"/>
          <ac:picMkLst>
            <pc:docMk/>
            <pc:sldMk cId="2794330675" sldId="334"/>
            <ac:picMk id="6" creationId="{6AB7E2FE-A4B6-5760-FD58-EC2D6F89C030}"/>
          </ac:picMkLst>
        </pc:picChg>
      </pc:sldChg>
      <pc:sldChg chg="addSp delSp modSp mod">
        <pc:chgData name="Marie Chris Soque" userId="9ebdbcbf79932a9a" providerId="LiveId" clId="{A04EED93-4D6A-4811-9C89-CED37C95DB4B}" dt="2022-12-19T03:34:22.796" v="932" actId="20577"/>
        <pc:sldMkLst>
          <pc:docMk/>
          <pc:sldMk cId="3477912124" sldId="335"/>
        </pc:sldMkLst>
        <pc:spChg chg="del mod">
          <ac:chgData name="Marie Chris Soque" userId="9ebdbcbf79932a9a" providerId="LiveId" clId="{A04EED93-4D6A-4811-9C89-CED37C95DB4B}" dt="2022-12-19T03:22:31.053" v="562" actId="478"/>
          <ac:spMkLst>
            <pc:docMk/>
            <pc:sldMk cId="3477912124" sldId="335"/>
            <ac:spMk id="2" creationId="{D1F6532E-CF8F-44C0-AFBE-18569735C5C4}"/>
          </ac:spMkLst>
        </pc:spChg>
        <pc:spChg chg="add mod">
          <ac:chgData name="Marie Chris Soque" userId="9ebdbcbf79932a9a" providerId="LiveId" clId="{A04EED93-4D6A-4811-9C89-CED37C95DB4B}" dt="2022-12-19T03:22:27.854" v="561" actId="20577"/>
          <ac:spMkLst>
            <pc:docMk/>
            <pc:sldMk cId="3477912124" sldId="335"/>
            <ac:spMk id="3" creationId="{E13109D4-D1A3-A427-C419-B76F7F05E755}"/>
          </ac:spMkLst>
        </pc:spChg>
        <pc:spChg chg="add del mod">
          <ac:chgData name="Marie Chris Soque" userId="9ebdbcbf79932a9a" providerId="LiveId" clId="{A04EED93-4D6A-4811-9C89-CED37C95DB4B}" dt="2022-12-19T03:22:33.830" v="563" actId="478"/>
          <ac:spMkLst>
            <pc:docMk/>
            <pc:sldMk cId="3477912124" sldId="335"/>
            <ac:spMk id="6" creationId="{A5184188-15AC-093D-83C4-3F0CB599FFA7}"/>
          </ac:spMkLst>
        </pc:spChg>
        <pc:spChg chg="add del mod">
          <ac:chgData name="Marie Chris Soque" userId="9ebdbcbf79932a9a" providerId="LiveId" clId="{A04EED93-4D6A-4811-9C89-CED37C95DB4B}" dt="2022-12-19T03:22:41.944" v="565"/>
          <ac:spMkLst>
            <pc:docMk/>
            <pc:sldMk cId="3477912124" sldId="335"/>
            <ac:spMk id="7" creationId="{B900E67A-3486-8D64-5921-105B68A430A1}"/>
          </ac:spMkLst>
        </pc:spChg>
        <pc:spChg chg="add mod">
          <ac:chgData name="Marie Chris Soque" userId="9ebdbcbf79932a9a" providerId="LiveId" clId="{A04EED93-4D6A-4811-9C89-CED37C95DB4B}" dt="2022-12-19T03:34:22.796" v="932" actId="20577"/>
          <ac:spMkLst>
            <pc:docMk/>
            <pc:sldMk cId="3477912124" sldId="335"/>
            <ac:spMk id="9" creationId="{A3DE15FA-5B26-D000-7D3A-5E2B883D59B2}"/>
          </ac:spMkLst>
        </pc:spChg>
        <pc:picChg chg="add mod">
          <ac:chgData name="Marie Chris Soque" userId="9ebdbcbf79932a9a" providerId="LiveId" clId="{A04EED93-4D6A-4811-9C89-CED37C95DB4B}" dt="2022-12-19T03:22:22.030" v="555"/>
          <ac:picMkLst>
            <pc:docMk/>
            <pc:sldMk cId="3477912124" sldId="335"/>
            <ac:picMk id="4" creationId="{7FF88955-580F-651C-9DBB-2905704EA807}"/>
          </ac:picMkLst>
        </pc:picChg>
        <pc:picChg chg="add del mod">
          <ac:chgData name="Marie Chris Soque" userId="9ebdbcbf79932a9a" providerId="LiveId" clId="{A04EED93-4D6A-4811-9C89-CED37C95DB4B}" dt="2022-12-19T03:22:41.944" v="565"/>
          <ac:picMkLst>
            <pc:docMk/>
            <pc:sldMk cId="3477912124" sldId="335"/>
            <ac:picMk id="8" creationId="{9BCB50AB-86ED-0D87-AF1A-9AA41B89C264}"/>
          </ac:picMkLst>
        </pc:picChg>
      </pc:sldChg>
      <pc:sldChg chg="addSp delSp modSp mod">
        <pc:chgData name="Marie Chris Soque" userId="9ebdbcbf79932a9a" providerId="LiveId" clId="{A04EED93-4D6A-4811-9C89-CED37C95DB4B}" dt="2022-12-19T08:50:02.966" v="1166" actId="20577"/>
        <pc:sldMkLst>
          <pc:docMk/>
          <pc:sldMk cId="1061893052" sldId="336"/>
        </pc:sldMkLst>
        <pc:spChg chg="del">
          <ac:chgData name="Marie Chris Soque" userId="9ebdbcbf79932a9a" providerId="LiveId" clId="{A04EED93-4D6A-4811-9C89-CED37C95DB4B}" dt="2022-12-19T03:33:40.670" v="879" actId="478"/>
          <ac:spMkLst>
            <pc:docMk/>
            <pc:sldMk cId="1061893052" sldId="336"/>
            <ac:spMk id="2" creationId="{D1F6532E-CF8F-44C0-AFBE-18569735C5C4}"/>
          </ac:spMkLst>
        </pc:spChg>
        <pc:spChg chg="add del mod">
          <ac:chgData name="Marie Chris Soque" userId="9ebdbcbf79932a9a" providerId="LiveId" clId="{A04EED93-4D6A-4811-9C89-CED37C95DB4B}" dt="2022-12-19T03:33:44.624" v="880" actId="478"/>
          <ac:spMkLst>
            <pc:docMk/>
            <pc:sldMk cId="1061893052" sldId="336"/>
            <ac:spMk id="4" creationId="{7F33515D-8D2F-E15E-98DE-E8B9A7262E2C}"/>
          </ac:spMkLst>
        </pc:spChg>
        <pc:spChg chg="add mod">
          <ac:chgData name="Marie Chris Soque" userId="9ebdbcbf79932a9a" providerId="LiveId" clId="{A04EED93-4D6A-4811-9C89-CED37C95DB4B}" dt="2022-12-19T03:33:51.829" v="883" actId="20577"/>
          <ac:spMkLst>
            <pc:docMk/>
            <pc:sldMk cId="1061893052" sldId="336"/>
            <ac:spMk id="5" creationId="{C2B741D8-3076-56DD-B449-82B12903547F}"/>
          </ac:spMkLst>
        </pc:spChg>
        <pc:spChg chg="add mod">
          <ac:chgData name="Marie Chris Soque" userId="9ebdbcbf79932a9a" providerId="LiveId" clId="{A04EED93-4D6A-4811-9C89-CED37C95DB4B}" dt="2022-12-19T08:50:02.966" v="1166" actId="20577"/>
          <ac:spMkLst>
            <pc:docMk/>
            <pc:sldMk cId="1061893052" sldId="336"/>
            <ac:spMk id="7" creationId="{880408CA-297C-88E8-6836-408277E8DDC5}"/>
          </ac:spMkLst>
        </pc:spChg>
        <pc:picChg chg="add mod">
          <ac:chgData name="Marie Chris Soque" userId="9ebdbcbf79932a9a" providerId="LiveId" clId="{A04EED93-4D6A-4811-9C89-CED37C95DB4B}" dt="2022-12-19T03:33:49.754" v="881"/>
          <ac:picMkLst>
            <pc:docMk/>
            <pc:sldMk cId="1061893052" sldId="336"/>
            <ac:picMk id="6" creationId="{4B2451DA-FA96-1951-3682-C3E7D195FAC7}"/>
          </ac:picMkLst>
        </pc:picChg>
      </pc:sldChg>
      <pc:sldChg chg="modSp add mod">
        <pc:chgData name="Marie Chris Soque" userId="9ebdbcbf79932a9a" providerId="LiveId" clId="{A04EED93-4D6A-4811-9C89-CED37C95DB4B}" dt="2022-12-19T03:00:10.454" v="33" actId="20577"/>
        <pc:sldMkLst>
          <pc:docMk/>
          <pc:sldMk cId="2654963217" sldId="337"/>
        </pc:sldMkLst>
        <pc:spChg chg="mod">
          <ac:chgData name="Marie Chris Soque" userId="9ebdbcbf79932a9a" providerId="LiveId" clId="{A04EED93-4D6A-4811-9C89-CED37C95DB4B}" dt="2022-12-19T03:00:10.454" v="33" actId="20577"/>
          <ac:spMkLst>
            <pc:docMk/>
            <pc:sldMk cId="2654963217" sldId="337"/>
            <ac:spMk id="7" creationId="{346990EE-8E2C-61F0-8760-F388AB84DFAF}"/>
          </ac:spMkLst>
        </pc:spChg>
      </pc:sldChg>
      <pc:sldChg chg="add">
        <pc:chgData name="Marie Chris Soque" userId="9ebdbcbf79932a9a" providerId="LiveId" clId="{A04EED93-4D6A-4811-9C89-CED37C95DB4B}" dt="2022-12-19T02:59:48.648" v="0"/>
        <pc:sldMkLst>
          <pc:docMk/>
          <pc:sldMk cId="2387239563" sldId="338"/>
        </pc:sldMkLst>
      </pc:sldChg>
      <pc:sldChg chg="add">
        <pc:chgData name="Marie Chris Soque" userId="9ebdbcbf79932a9a" providerId="LiveId" clId="{A04EED93-4D6A-4811-9C89-CED37C95DB4B}" dt="2022-12-19T02:59:48.648" v="0"/>
        <pc:sldMkLst>
          <pc:docMk/>
          <pc:sldMk cId="425200292" sldId="339"/>
        </pc:sldMkLst>
      </pc:sldChg>
      <pc:sldChg chg="modSp add mod">
        <pc:chgData name="Marie Chris Soque" userId="9ebdbcbf79932a9a" providerId="LiveId" clId="{A04EED93-4D6A-4811-9C89-CED37C95DB4B}" dt="2022-12-19T03:01:36.628" v="79" actId="20577"/>
        <pc:sldMkLst>
          <pc:docMk/>
          <pc:sldMk cId="2881278449" sldId="340"/>
        </pc:sldMkLst>
        <pc:spChg chg="mod">
          <ac:chgData name="Marie Chris Soque" userId="9ebdbcbf79932a9a" providerId="LiveId" clId="{A04EED93-4D6A-4811-9C89-CED37C95DB4B}" dt="2022-12-19T03:01:36.628" v="79" actId="20577"/>
          <ac:spMkLst>
            <pc:docMk/>
            <pc:sldMk cId="2881278449" sldId="340"/>
            <ac:spMk id="2" creationId="{11EF68E2-BB8E-1254-7E1F-7072B0F30463}"/>
          </ac:spMkLst>
        </pc:spChg>
      </pc:sldChg>
      <pc:sldChg chg="modSp add mod">
        <pc:chgData name="Marie Chris Soque" userId="9ebdbcbf79932a9a" providerId="LiveId" clId="{A04EED93-4D6A-4811-9C89-CED37C95DB4B}" dt="2022-12-19T03:01:57.976" v="98" actId="20577"/>
        <pc:sldMkLst>
          <pc:docMk/>
          <pc:sldMk cId="4013461240" sldId="341"/>
        </pc:sldMkLst>
        <pc:spChg chg="mod">
          <ac:chgData name="Marie Chris Soque" userId="9ebdbcbf79932a9a" providerId="LiveId" clId="{A04EED93-4D6A-4811-9C89-CED37C95DB4B}" dt="2022-12-19T03:01:57.976" v="98" actId="20577"/>
          <ac:spMkLst>
            <pc:docMk/>
            <pc:sldMk cId="4013461240" sldId="341"/>
            <ac:spMk id="2" creationId="{11EF68E2-BB8E-1254-7E1F-7072B0F30463}"/>
          </ac:spMkLst>
        </pc:spChg>
      </pc:sldChg>
      <pc:sldChg chg="modSp add mod">
        <pc:chgData name="Marie Chris Soque" userId="9ebdbcbf79932a9a" providerId="LiveId" clId="{A04EED93-4D6A-4811-9C89-CED37C95DB4B}" dt="2022-12-19T03:11:02.134" v="308" actId="20577"/>
        <pc:sldMkLst>
          <pc:docMk/>
          <pc:sldMk cId="393621059" sldId="342"/>
        </pc:sldMkLst>
        <pc:spChg chg="mod">
          <ac:chgData name="Marie Chris Soque" userId="9ebdbcbf79932a9a" providerId="LiveId" clId="{A04EED93-4D6A-4811-9C89-CED37C95DB4B}" dt="2022-12-19T03:11:02.134" v="308" actId="20577"/>
          <ac:spMkLst>
            <pc:docMk/>
            <pc:sldMk cId="393621059" sldId="342"/>
            <ac:spMk id="2" creationId="{11EF68E2-BB8E-1254-7E1F-7072B0F30463}"/>
          </ac:spMkLst>
        </pc:spChg>
      </pc:sldChg>
      <pc:sldChg chg="modSp add mod">
        <pc:chgData name="Marie Chris Soque" userId="9ebdbcbf79932a9a" providerId="LiveId" clId="{A04EED93-4D6A-4811-9C89-CED37C95DB4B}" dt="2022-12-19T03:14:06.889" v="486" actId="20577"/>
        <pc:sldMkLst>
          <pc:docMk/>
          <pc:sldMk cId="763891813" sldId="343"/>
        </pc:sldMkLst>
        <pc:spChg chg="mod">
          <ac:chgData name="Marie Chris Soque" userId="9ebdbcbf79932a9a" providerId="LiveId" clId="{A04EED93-4D6A-4811-9C89-CED37C95DB4B}" dt="2022-12-19T03:14:06.889" v="486" actId="20577"/>
          <ac:spMkLst>
            <pc:docMk/>
            <pc:sldMk cId="763891813" sldId="343"/>
            <ac:spMk id="2" creationId="{11EF68E2-BB8E-1254-7E1F-7072B0F30463}"/>
          </ac:spMkLst>
        </pc:spChg>
      </pc:sldChg>
      <pc:sldChg chg="modSp add mod ord">
        <pc:chgData name="Marie Chris Soque" userId="9ebdbcbf79932a9a" providerId="LiveId" clId="{A04EED93-4D6A-4811-9C89-CED37C95DB4B}" dt="2022-12-20T03:41:48.593" v="1827"/>
        <pc:sldMkLst>
          <pc:docMk/>
          <pc:sldMk cId="4019283717" sldId="344"/>
        </pc:sldMkLst>
        <pc:spChg chg="mod">
          <ac:chgData name="Marie Chris Soque" userId="9ebdbcbf79932a9a" providerId="LiveId" clId="{A04EED93-4D6A-4811-9C89-CED37C95DB4B}" dt="2022-12-19T03:15:00.217" v="514" actId="20577"/>
          <ac:spMkLst>
            <pc:docMk/>
            <pc:sldMk cId="4019283717" sldId="344"/>
            <ac:spMk id="2" creationId="{11EF68E2-BB8E-1254-7E1F-7072B0F30463}"/>
          </ac:spMkLst>
        </pc:spChg>
      </pc:sldChg>
      <pc:sldChg chg="modSp add mod">
        <pc:chgData name="Marie Chris Soque" userId="9ebdbcbf79932a9a" providerId="LiveId" clId="{A04EED93-4D6A-4811-9C89-CED37C95DB4B}" dt="2022-12-19T03:16:28.909" v="545" actId="20577"/>
        <pc:sldMkLst>
          <pc:docMk/>
          <pc:sldMk cId="1653986134" sldId="345"/>
        </pc:sldMkLst>
        <pc:spChg chg="mod">
          <ac:chgData name="Marie Chris Soque" userId="9ebdbcbf79932a9a" providerId="LiveId" clId="{A04EED93-4D6A-4811-9C89-CED37C95DB4B}" dt="2022-12-19T03:16:28.909" v="545" actId="20577"/>
          <ac:spMkLst>
            <pc:docMk/>
            <pc:sldMk cId="1653986134" sldId="345"/>
            <ac:spMk id="2" creationId="{11EF68E2-BB8E-1254-7E1F-7072B0F30463}"/>
          </ac:spMkLst>
        </pc:spChg>
      </pc:sldChg>
      <pc:sldChg chg="delSp modSp add mod ord">
        <pc:chgData name="Marie Chris Soque" userId="9ebdbcbf79932a9a" providerId="LiveId" clId="{A04EED93-4D6A-4811-9C89-CED37C95DB4B}" dt="2022-12-20T05:34:58.691" v="1989" actId="403"/>
        <pc:sldMkLst>
          <pc:docMk/>
          <pc:sldMk cId="2309537450" sldId="346"/>
        </pc:sldMkLst>
        <pc:spChg chg="del">
          <ac:chgData name="Marie Chris Soque" userId="9ebdbcbf79932a9a" providerId="LiveId" clId="{A04EED93-4D6A-4811-9C89-CED37C95DB4B}" dt="2022-12-20T05:34:47.315" v="1976" actId="478"/>
          <ac:spMkLst>
            <pc:docMk/>
            <pc:sldMk cId="2309537450" sldId="346"/>
            <ac:spMk id="7" creationId="{346990EE-8E2C-61F0-8760-F388AB84DFAF}"/>
          </ac:spMkLst>
        </pc:spChg>
        <pc:graphicFrameChg chg="modGraphic">
          <ac:chgData name="Marie Chris Soque" userId="9ebdbcbf79932a9a" providerId="LiveId" clId="{A04EED93-4D6A-4811-9C89-CED37C95DB4B}" dt="2022-12-20T05:34:58.691" v="1989" actId="403"/>
          <ac:graphicFrameMkLst>
            <pc:docMk/>
            <pc:sldMk cId="2309537450" sldId="346"/>
            <ac:graphicFrameMk id="4" creationId="{FCE6FD10-A894-4A74-B2A3-FB6AAED316A9}"/>
          </ac:graphicFrameMkLst>
        </pc:graphicFrameChg>
        <pc:graphicFrameChg chg="del">
          <ac:chgData name="Marie Chris Soque" userId="9ebdbcbf79932a9a" providerId="LiveId" clId="{A04EED93-4D6A-4811-9C89-CED37C95DB4B}" dt="2022-12-20T05:34:43.994" v="1975" actId="478"/>
          <ac:graphicFrameMkLst>
            <pc:docMk/>
            <pc:sldMk cId="2309537450" sldId="346"/>
            <ac:graphicFrameMk id="6" creationId="{4C499F40-ED94-4A54-A6C0-2660AE997D04}"/>
          </ac:graphicFrameMkLst>
        </pc:graphicFrameChg>
      </pc:sldChg>
      <pc:sldMasterChg chg="del delSldLayout">
        <pc:chgData name="Marie Chris Soque" userId="9ebdbcbf79932a9a" providerId="LiveId" clId="{A04EED93-4D6A-4811-9C89-CED37C95DB4B}" dt="2022-12-20T05:34:38.971" v="1974" actId="47"/>
        <pc:sldMasterMkLst>
          <pc:docMk/>
          <pc:sldMasterMk cId="3603975930" sldId="2147483660"/>
        </pc:sldMasterMkLst>
        <pc:sldLayoutChg chg="del">
          <pc:chgData name="Marie Chris Soque" userId="9ebdbcbf79932a9a" providerId="LiveId" clId="{A04EED93-4D6A-4811-9C89-CED37C95DB4B}" dt="2022-12-20T05:34:38.971" v="1974" actId="47"/>
          <pc:sldLayoutMkLst>
            <pc:docMk/>
            <pc:sldMasterMk cId="3603975930" sldId="2147483660"/>
            <pc:sldLayoutMk cId="1417925174" sldId="2147483661"/>
          </pc:sldLayoutMkLst>
        </pc:sldLayoutChg>
        <pc:sldLayoutChg chg="del">
          <pc:chgData name="Marie Chris Soque" userId="9ebdbcbf79932a9a" providerId="LiveId" clId="{A04EED93-4D6A-4811-9C89-CED37C95DB4B}" dt="2022-12-20T05:34:38.971" v="1974" actId="47"/>
          <pc:sldLayoutMkLst>
            <pc:docMk/>
            <pc:sldMasterMk cId="3603975930" sldId="2147483660"/>
            <pc:sldLayoutMk cId="2811365154" sldId="2147483662"/>
          </pc:sldLayoutMkLst>
        </pc:sldLayoutChg>
        <pc:sldLayoutChg chg="del">
          <pc:chgData name="Marie Chris Soque" userId="9ebdbcbf79932a9a" providerId="LiveId" clId="{A04EED93-4D6A-4811-9C89-CED37C95DB4B}" dt="2022-12-20T05:34:38.971" v="1974" actId="47"/>
          <pc:sldLayoutMkLst>
            <pc:docMk/>
            <pc:sldMasterMk cId="3603975930" sldId="2147483660"/>
            <pc:sldLayoutMk cId="910177509" sldId="2147483663"/>
          </pc:sldLayoutMkLst>
        </pc:sldLayoutChg>
        <pc:sldLayoutChg chg="del">
          <pc:chgData name="Marie Chris Soque" userId="9ebdbcbf79932a9a" providerId="LiveId" clId="{A04EED93-4D6A-4811-9C89-CED37C95DB4B}" dt="2022-12-20T05:34:38.971" v="1974" actId="47"/>
          <pc:sldLayoutMkLst>
            <pc:docMk/>
            <pc:sldMasterMk cId="3603975930" sldId="2147483660"/>
            <pc:sldLayoutMk cId="4217460807" sldId="2147483664"/>
          </pc:sldLayoutMkLst>
        </pc:sldLayoutChg>
        <pc:sldLayoutChg chg="del">
          <pc:chgData name="Marie Chris Soque" userId="9ebdbcbf79932a9a" providerId="LiveId" clId="{A04EED93-4D6A-4811-9C89-CED37C95DB4B}" dt="2022-12-20T05:34:38.971" v="1974" actId="47"/>
          <pc:sldLayoutMkLst>
            <pc:docMk/>
            <pc:sldMasterMk cId="3603975930" sldId="2147483660"/>
            <pc:sldLayoutMk cId="2605468531" sldId="2147483665"/>
          </pc:sldLayoutMkLst>
        </pc:sldLayoutChg>
        <pc:sldLayoutChg chg="del">
          <pc:chgData name="Marie Chris Soque" userId="9ebdbcbf79932a9a" providerId="LiveId" clId="{A04EED93-4D6A-4811-9C89-CED37C95DB4B}" dt="2022-12-20T05:34:38.971" v="1974" actId="47"/>
          <pc:sldLayoutMkLst>
            <pc:docMk/>
            <pc:sldMasterMk cId="3603975930" sldId="2147483660"/>
            <pc:sldLayoutMk cId="2482772037" sldId="2147483666"/>
          </pc:sldLayoutMkLst>
        </pc:sldLayoutChg>
        <pc:sldLayoutChg chg="del">
          <pc:chgData name="Marie Chris Soque" userId="9ebdbcbf79932a9a" providerId="LiveId" clId="{A04EED93-4D6A-4811-9C89-CED37C95DB4B}" dt="2022-12-20T05:34:38.971" v="1974" actId="47"/>
          <pc:sldLayoutMkLst>
            <pc:docMk/>
            <pc:sldMasterMk cId="3603975930" sldId="2147483660"/>
            <pc:sldLayoutMk cId="755355299" sldId="2147483667"/>
          </pc:sldLayoutMkLst>
        </pc:sldLayoutChg>
        <pc:sldLayoutChg chg="del">
          <pc:chgData name="Marie Chris Soque" userId="9ebdbcbf79932a9a" providerId="LiveId" clId="{A04EED93-4D6A-4811-9C89-CED37C95DB4B}" dt="2022-12-20T05:34:38.971" v="1974" actId="47"/>
          <pc:sldLayoutMkLst>
            <pc:docMk/>
            <pc:sldMasterMk cId="3603975930" sldId="2147483660"/>
            <pc:sldLayoutMk cId="854640858" sldId="2147483668"/>
          </pc:sldLayoutMkLst>
        </pc:sldLayoutChg>
        <pc:sldLayoutChg chg="del">
          <pc:chgData name="Marie Chris Soque" userId="9ebdbcbf79932a9a" providerId="LiveId" clId="{A04EED93-4D6A-4811-9C89-CED37C95DB4B}" dt="2022-12-20T05:34:38.971" v="1974" actId="47"/>
          <pc:sldLayoutMkLst>
            <pc:docMk/>
            <pc:sldMasterMk cId="3603975930" sldId="2147483660"/>
            <pc:sldLayoutMk cId="2184117579" sldId="2147483669"/>
          </pc:sldLayoutMkLst>
        </pc:sldLayoutChg>
        <pc:sldLayoutChg chg="del">
          <pc:chgData name="Marie Chris Soque" userId="9ebdbcbf79932a9a" providerId="LiveId" clId="{A04EED93-4D6A-4811-9C89-CED37C95DB4B}" dt="2022-12-20T05:34:38.971" v="1974" actId="47"/>
          <pc:sldLayoutMkLst>
            <pc:docMk/>
            <pc:sldMasterMk cId="3603975930" sldId="2147483660"/>
            <pc:sldLayoutMk cId="1423443893" sldId="2147483670"/>
          </pc:sldLayoutMkLst>
        </pc:sldLayoutChg>
        <pc:sldLayoutChg chg="del">
          <pc:chgData name="Marie Chris Soque" userId="9ebdbcbf79932a9a" providerId="LiveId" clId="{A04EED93-4D6A-4811-9C89-CED37C95DB4B}" dt="2022-12-20T05:34:38.971" v="1974" actId="47"/>
          <pc:sldLayoutMkLst>
            <pc:docMk/>
            <pc:sldMasterMk cId="3603975930" sldId="2147483660"/>
            <pc:sldLayoutMk cId="1237517082" sldId="2147483671"/>
          </pc:sldLayoutMkLst>
        </pc:sldLayoutChg>
      </pc:sldMasterChg>
    </pc:docChg>
  </pc:docChgLst>
</pc:chgInfo>
</file>

<file path=ppt/media/image1.jpg>
</file>

<file path=ppt/media/image2.tiff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1447-B444-43F2-8A34-98132DC1D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4CD788-F5A3-4B0E-82BA-20FE133FD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F5B45-3AD3-44F8-9D20-193D07010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B1800-E834-4A71-8E48-403701734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E7BA7-2F2E-4BAB-A9DF-8B72384EE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E5AC3CB-FC01-4B16-A955-28BD71ED9F43}"/>
              </a:ext>
            </a:extLst>
          </p:cNvPr>
          <p:cNvCxnSpPr/>
          <p:nvPr userDrawn="1"/>
        </p:nvCxnSpPr>
        <p:spPr>
          <a:xfrm>
            <a:off x="11968120" y="-1"/>
            <a:ext cx="0" cy="6858001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820F14F-6BB9-40B6-AFA7-E962CFEDA40A}"/>
              </a:ext>
            </a:extLst>
          </p:cNvPr>
          <p:cNvSpPr/>
          <p:nvPr userDrawn="1"/>
        </p:nvSpPr>
        <p:spPr>
          <a:xfrm rot="16200000">
            <a:off x="-3149825" y="3149825"/>
            <a:ext cx="6858000" cy="5583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DM2004 – Online Advertising and Analytics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06B02D-6E28-4CA2-A598-3992331417F2}"/>
              </a:ext>
            </a:extLst>
          </p:cNvPr>
          <p:cNvSpPr/>
          <p:nvPr userDrawn="1"/>
        </p:nvSpPr>
        <p:spPr>
          <a:xfrm rot="16200000">
            <a:off x="8708043" y="3359882"/>
            <a:ext cx="6858000" cy="138235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D67A5063-F5F0-4E17-9B04-31DD5E5398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790" y="185738"/>
            <a:ext cx="1364857" cy="73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594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CBDE3-9398-4121-815A-62743BE6C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A5190-EBC8-4DA8-9B67-B67D5E154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1FE5C-D662-422F-8382-2EE4E0464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DB556-D37D-434D-9628-C9BAE6DB3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BEF01-B45B-4E54-B05B-0C8CBB7C6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58773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802E40-32E7-44A9-8BF4-32FAA9B0E5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28C05C-1D3E-4B3B-B223-73852A065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8AB1E-D84D-4F78-8205-57C5D2DD9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2A0C2-0682-47E6-8D2C-F7BE53C4C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952B5-E37F-43A3-ABCA-B9AC2F22D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00388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4B487-4B8D-49A9-8575-6AC3A18C2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D7219-D296-48DE-B18E-BF594AFA1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40184-BACC-4792-A4D6-566AB6683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3E331-50B5-4DF3-8C16-6E997FD47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BA7F0-6146-412C-A9DA-8FDD776CC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F73F560-53E8-44BC-9DA6-264598EBB9A2}"/>
              </a:ext>
            </a:extLst>
          </p:cNvPr>
          <p:cNvCxnSpPr/>
          <p:nvPr userDrawn="1"/>
        </p:nvCxnSpPr>
        <p:spPr>
          <a:xfrm>
            <a:off x="11968120" y="-1"/>
            <a:ext cx="0" cy="6858001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F418F93-90E8-45FD-8BCB-10503F7AB85E}"/>
              </a:ext>
            </a:extLst>
          </p:cNvPr>
          <p:cNvSpPr/>
          <p:nvPr userDrawn="1"/>
        </p:nvSpPr>
        <p:spPr>
          <a:xfrm rot="16200000">
            <a:off x="8708043" y="3359882"/>
            <a:ext cx="6858000" cy="138235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E5E6404B-CF19-4AB8-9483-677E4EEE8D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790" y="185738"/>
            <a:ext cx="1364857" cy="7378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3892C32-35D4-CFB1-CCF0-380DCF15A86C}"/>
              </a:ext>
            </a:extLst>
          </p:cNvPr>
          <p:cNvSpPr/>
          <p:nvPr userDrawn="1"/>
        </p:nvSpPr>
        <p:spPr>
          <a:xfrm rot="16200000">
            <a:off x="-3149825" y="3149825"/>
            <a:ext cx="6858000" cy="5583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DM2004 – Online Advertising and Analytics</a:t>
            </a:r>
          </a:p>
        </p:txBody>
      </p:sp>
    </p:spTree>
    <p:extLst>
      <p:ext uri="{BB962C8B-B14F-4D97-AF65-F5344CB8AC3E}">
        <p14:creationId xmlns:p14="http://schemas.microsoft.com/office/powerpoint/2010/main" val="255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485DE-BB38-4E44-888F-48814BF00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C9B50-38D2-454E-8097-D70E24E45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A6819-75AA-4A3F-948B-028820A95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C1A4A-AF03-450B-AD38-B477F106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55ABD-AF51-4647-8FA3-E340481ED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18736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7A4A-957C-41A9-BE31-6D1B6FF1C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CE808-E60C-4E5A-873C-F9609D8BD7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0EE9D-59D5-480F-A286-46042DF58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38D38E-499E-4C14-9ED4-2E06586FC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72310-4C55-4AE1-9C76-BECAD983E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075886-47C7-4251-9EEA-2123E113B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58134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D733F-638B-434C-BF67-6B16A450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6F2B5-5B3D-4CE3-AC67-A3DD53931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8CA23-6F63-4D05-8887-9B9CBEE6F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8E8A94-387D-40D4-9E69-4219F3417A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4DA84-F08A-4892-95CE-A0AC8D6BC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77C99E-797D-4811-B63F-0429F70EE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750CEE-B2EF-4F99-B896-DB732E77B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FF745A-65EC-4BBE-AD47-73CAC7608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29006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61067-ADF9-4E36-B131-80F716AD3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E715DA-4EA0-4D0C-A7B1-75AFA4A38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28E58-6F09-4B44-B8C9-69E45557B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DA3E0-100C-4DB4-AD03-05F929858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45631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F7DA86-BA46-4A94-8030-50BDD53EE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074C45-BB22-4C8F-A26F-C1EE854E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D6BE8-06C1-440A-B72F-6C629F6BF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00212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CD596-A316-42CB-8EBA-E289BDC54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EB968-F3A1-42E8-A8E4-FB4C96C85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F77055-738F-46AB-9126-EF45B09C1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2447E6-8CA0-45CB-ABE3-54EA36544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3B57A-D30B-4DA3-B95B-DCC500654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9A50B-8E51-4645-BE3C-1DEFC177F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24755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73606-95D2-461E-ADAD-836665DF2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EA5F61-B4E3-4F3B-902F-13D04B7576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57F163-4B1B-4953-B1B7-C3E889662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1455C-8DDC-4E8E-A83C-A72DB3587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71FB97-AD0C-4A5B-9CAE-34C733B9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FBF65-B6AE-4D61-9FD4-3D0B919BC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03805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A05A8-9416-4EBF-A6D3-BA5F7EB9B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107F0-23DF-474F-A9D0-3A4FBBE41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78A3E-85E8-40F5-8B21-FBF4E3855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CEB45-63C5-425B-8D13-3F29452E1276}" type="datetimeFigureOut">
              <a:rPr lang="en-SG" smtClean="0"/>
              <a:t>11/2/2026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8D8C3-7CC6-4473-8575-91E3FF4FD9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EEC86-BE78-4779-ABFD-99BC06C52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82186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CE6FD10-A894-4A74-B2A3-FB6AAED316A9}"/>
              </a:ext>
            </a:extLst>
          </p:cNvPr>
          <p:cNvGraphicFramePr>
            <a:graphicFrameLocks noGrp="1"/>
          </p:cNvGraphicFramePr>
          <p:nvPr/>
        </p:nvGraphicFramePr>
        <p:xfrm>
          <a:off x="1313542" y="3263318"/>
          <a:ext cx="9929845" cy="10570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29845">
                  <a:extLst>
                    <a:ext uri="{9D8B030D-6E8A-4147-A177-3AD203B41FA5}">
                      <a16:colId xmlns:a16="http://schemas.microsoft.com/office/drawing/2014/main" val="2563540020"/>
                    </a:ext>
                  </a:extLst>
                </a:gridCol>
              </a:tblGrid>
              <a:tr h="1057012">
                <a:tc>
                  <a:txBody>
                    <a:bodyPr/>
                    <a:lstStyle/>
                    <a:p>
                      <a:pPr algn="ctr"/>
                      <a:r>
                        <a:rPr lang="en-SG" sz="3600" b="0" dirty="0"/>
                        <a:t>Portfolio</a:t>
                      </a:r>
                    </a:p>
                    <a:p>
                      <a:pPr algn="ctr"/>
                      <a:r>
                        <a:rPr lang="en-SG" sz="1800" b="0" dirty="0"/>
                        <a:t>TSC: Search Engine Optimisation (RET-OTO-3005-1.1)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198376"/>
                  </a:ext>
                </a:extLst>
              </a:tr>
            </a:tbl>
          </a:graphicData>
        </a:graphic>
      </p:graphicFrame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C499F40-ED94-4A54-A6C0-2660AE997D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471027"/>
              </p:ext>
            </p:extLst>
          </p:nvPr>
        </p:nvGraphicFramePr>
        <p:xfrm>
          <a:off x="1313541" y="4657740"/>
          <a:ext cx="9929846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74883">
                  <a:extLst>
                    <a:ext uri="{9D8B030D-6E8A-4147-A177-3AD203B41FA5}">
                      <a16:colId xmlns:a16="http://schemas.microsoft.com/office/drawing/2014/main" val="776233894"/>
                    </a:ext>
                  </a:extLst>
                </a:gridCol>
                <a:gridCol w="3554963">
                  <a:extLst>
                    <a:ext uri="{9D8B030D-6E8A-4147-A177-3AD203B41FA5}">
                      <a16:colId xmlns:a16="http://schemas.microsoft.com/office/drawing/2014/main" val="342185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SG" b="1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SG" b="1" dirty="0">
                          <a:solidFill>
                            <a:schemeClr val="tx1"/>
                          </a:solidFill>
                        </a:rPr>
                        <a:t>Learner Full Name according to NRIC:</a:t>
                      </a:r>
                    </a:p>
                    <a:p>
                      <a:endParaRPr lang="en-SG" b="1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SG" b="1" dirty="0">
                          <a:solidFill>
                            <a:schemeClr val="tx1"/>
                          </a:solidFill>
                        </a:rPr>
                        <a:t>Learner NRIC / FIN No.: 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G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0501566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346990EE-8E2C-61F0-8760-F388AB84DFAF}"/>
              </a:ext>
            </a:extLst>
          </p:cNvPr>
          <p:cNvSpPr txBox="1">
            <a:spLocks/>
          </p:cNvSpPr>
          <p:nvPr/>
        </p:nvSpPr>
        <p:spPr>
          <a:xfrm>
            <a:off x="1524000" y="71058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DM2004 – Online Advertising and Analytics</a:t>
            </a:r>
            <a:endParaRPr lang="en-SG" b="1" dirty="0"/>
          </a:p>
        </p:txBody>
      </p:sp>
    </p:spTree>
    <p:extLst>
      <p:ext uri="{BB962C8B-B14F-4D97-AF65-F5344CB8AC3E}">
        <p14:creationId xmlns:p14="http://schemas.microsoft.com/office/powerpoint/2010/main" val="2654963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13109D4-D1A3-A427-C419-B76F7F05E755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4.1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F88955-580F-651C-9DBB-2905704EA8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3DE15FA-5B26-D000-7D3A-5E2B883D5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60" y="1320166"/>
            <a:ext cx="10515600" cy="742222"/>
          </a:xfrm>
        </p:spPr>
        <p:txBody>
          <a:bodyPr/>
          <a:lstStyle/>
          <a:p>
            <a:pPr marL="457200" lvl="1"/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Screenshot your Google Ads – Dashboard and paste it here.</a:t>
            </a:r>
            <a:endParaRPr lang="en-SG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912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4B78307-DA12-F955-B703-BA27DA8D938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4.2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BC6DE0-84C3-0552-4A2E-8C19198B66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3F86398-0C57-6EC0-D3B5-B0F24383F61D}"/>
              </a:ext>
            </a:extLst>
          </p:cNvPr>
          <p:cNvSpPr txBox="1">
            <a:spLocks/>
          </p:cNvSpPr>
          <p:nvPr/>
        </p:nvSpPr>
        <p:spPr>
          <a:xfrm>
            <a:off x="441960" y="132016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lvl="1"/>
            <a:r>
              <a:rPr lang="en-US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Screenshot the completed Campaign Setup Settings. Paste it here.</a:t>
            </a:r>
            <a:endParaRPr lang="en-SG" kern="0" dirty="0">
              <a:solidFill>
                <a:sysClr val="windowText" lastClr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994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3C651DB-035A-32F0-0B57-47326C56395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4.3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C14165-DECE-C93F-CC7D-ECF44E7544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1D5E9A0-2AA9-FB3E-4AF1-DEC8B17328F4}"/>
              </a:ext>
            </a:extLst>
          </p:cNvPr>
          <p:cNvSpPr txBox="1">
            <a:spLocks/>
          </p:cNvSpPr>
          <p:nvPr/>
        </p:nvSpPr>
        <p:spPr>
          <a:xfrm>
            <a:off x="441960" y="132016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lvl="1"/>
            <a:r>
              <a:rPr lang="en-US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Screenshot the completed Ad Group Setup Setting. Paste it here. </a:t>
            </a:r>
            <a:endParaRPr lang="en-SG" kern="0" dirty="0">
              <a:solidFill>
                <a:sysClr val="windowText" lastClr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938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2B741D8-3076-56DD-B449-82B12903547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4.4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2451DA-FA96-1951-3682-C3E7D195FA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80408CA-297C-88E8-6836-408277E8DDC5}"/>
              </a:ext>
            </a:extLst>
          </p:cNvPr>
          <p:cNvSpPr txBox="1">
            <a:spLocks/>
          </p:cNvSpPr>
          <p:nvPr/>
        </p:nvSpPr>
        <p:spPr>
          <a:xfrm>
            <a:off x="441960" y="132016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lvl="1"/>
            <a:r>
              <a:rPr lang="en-US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Screenshot </a:t>
            </a:r>
            <a:r>
              <a:rPr lang="en-US" kern="0">
                <a:solidFill>
                  <a:sysClr val="windowText" lastClr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the completed Ad </a:t>
            </a:r>
            <a:r>
              <a:rPr lang="en-US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Created. Paste it here.</a:t>
            </a:r>
            <a:endParaRPr lang="en-SG" kern="0" dirty="0">
              <a:solidFill>
                <a:sysClr val="windowText" lastClr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893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05D3E30-4BCE-3776-9544-7FE4DAD23A88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4.5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D31DA3-6005-BBE9-53FA-B84EE7ACF0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C94F87E-D991-C1B2-9E4E-7799ED03E1A2}"/>
              </a:ext>
            </a:extLst>
          </p:cNvPr>
          <p:cNvSpPr txBox="1">
            <a:spLocks/>
          </p:cNvSpPr>
          <p:nvPr/>
        </p:nvSpPr>
        <p:spPr>
          <a:xfrm>
            <a:off x="441960" y="132016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lvl="1"/>
            <a:r>
              <a:rPr lang="en-US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View and Screenshot the Campaign Report Ad. </a:t>
            </a:r>
            <a:r>
              <a:rPr lang="en-US" kern="0">
                <a:solidFill>
                  <a:sysClr val="windowText" lastClr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Paste it here.</a:t>
            </a:r>
            <a:endParaRPr lang="en-SG" kern="0" dirty="0">
              <a:solidFill>
                <a:sysClr val="windowText" lastClr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773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68E2-BB8E-1254-7E1F-7072B0F30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280" y="2681605"/>
            <a:ext cx="10515600" cy="1325563"/>
          </a:xfrm>
        </p:spPr>
        <p:txBody>
          <a:bodyPr/>
          <a:lstStyle/>
          <a:p>
            <a:pPr algn="ctr"/>
            <a:r>
              <a:rPr lang="en-SG" dirty="0"/>
              <a:t>Learning Unit 5: Google Ads Tools</a:t>
            </a:r>
          </a:p>
        </p:txBody>
      </p:sp>
    </p:spTree>
    <p:extLst>
      <p:ext uri="{BB962C8B-B14F-4D97-AF65-F5344CB8AC3E}">
        <p14:creationId xmlns:p14="http://schemas.microsoft.com/office/powerpoint/2010/main" val="763891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A2C0D11-E7B4-7780-E568-B37F4B03743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5.1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BD0CA8-B15B-D3EC-C539-9178B54AC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59D4573-D586-9843-45CE-E2F64AD45C0E}"/>
              </a:ext>
            </a:extLst>
          </p:cNvPr>
          <p:cNvSpPr txBox="1">
            <a:spLocks/>
          </p:cNvSpPr>
          <p:nvPr/>
        </p:nvSpPr>
        <p:spPr>
          <a:xfrm>
            <a:off x="441960" y="132016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lvl="1"/>
            <a:r>
              <a:rPr lang="en-US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Use the Keyword Planner to generate keyword ideas and bids. Screenshot the generated keyword ideas and bids and paste it here</a:t>
            </a:r>
            <a:endParaRPr lang="en-SG" kern="0" dirty="0">
              <a:solidFill>
                <a:sysClr val="windowText" lastClr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052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41CC771-0CBD-26C8-819E-8A57B1A524E9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5.2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672CB3-1B9D-8FBF-7332-03FA994158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6F60E61-EF7B-D47E-6538-0229F30125FE}"/>
              </a:ext>
            </a:extLst>
          </p:cNvPr>
          <p:cNvSpPr txBox="1">
            <a:spLocks/>
          </p:cNvSpPr>
          <p:nvPr/>
        </p:nvSpPr>
        <p:spPr>
          <a:xfrm>
            <a:off x="441960" y="132016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lvl="1"/>
            <a:r>
              <a:rPr lang="en-US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Insert the selected keywords into a campaign. Screenshot the selected keywords into a campaign and paste it here.</a:t>
            </a:r>
            <a:endParaRPr lang="en-SG" kern="0" dirty="0">
              <a:solidFill>
                <a:sysClr val="windowText" lastClr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290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0286C4E-B93C-2234-ADC3-AFE9B735DF96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5.3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54ACF5-E4A7-36E1-5143-08490DC81D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21DD823-4DFE-B87B-15A2-7B2475493003}"/>
              </a:ext>
            </a:extLst>
          </p:cNvPr>
          <p:cNvSpPr txBox="1">
            <a:spLocks/>
          </p:cNvSpPr>
          <p:nvPr/>
        </p:nvSpPr>
        <p:spPr>
          <a:xfrm>
            <a:off x="441960" y="132016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lvl="1"/>
            <a:r>
              <a:rPr lang="en-US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Add negative 3 negative keywords into a campaign. Screenshot the negative keywords and paste it here.</a:t>
            </a:r>
            <a:endParaRPr lang="en-SG" kern="0" dirty="0">
              <a:solidFill>
                <a:sysClr val="windowText" lastClr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4327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1E644C0-8868-FEA3-0A16-74DF598E6DF4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5.4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83B1F2-8681-C472-FB00-D33F4A475A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AA84F34-8B3C-9D0B-1CC3-85E25A3D60FE}"/>
              </a:ext>
            </a:extLst>
          </p:cNvPr>
          <p:cNvSpPr txBox="1">
            <a:spLocks/>
          </p:cNvSpPr>
          <p:nvPr/>
        </p:nvSpPr>
        <p:spPr>
          <a:xfrm>
            <a:off x="441960" y="132016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lvl="1"/>
            <a:r>
              <a:rPr lang="en-US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Setup a Split Test (A/B Test). Screenshot the Split Test (A/B Test) and paste it here.</a:t>
            </a:r>
            <a:endParaRPr lang="en-SG" kern="0" dirty="0">
              <a:solidFill>
                <a:sysClr val="windowText" lastClr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463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68E2-BB8E-1254-7E1F-7072B0F30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280" y="2681605"/>
            <a:ext cx="10515600" cy="1325563"/>
          </a:xfrm>
        </p:spPr>
        <p:txBody>
          <a:bodyPr/>
          <a:lstStyle/>
          <a:p>
            <a:pPr algn="ctr"/>
            <a:r>
              <a:rPr lang="en-SG" dirty="0"/>
              <a:t>Learning Unit 2: Goals and Performance Indicators</a:t>
            </a:r>
          </a:p>
        </p:txBody>
      </p:sp>
    </p:spTree>
    <p:extLst>
      <p:ext uri="{BB962C8B-B14F-4D97-AF65-F5344CB8AC3E}">
        <p14:creationId xmlns:p14="http://schemas.microsoft.com/office/powerpoint/2010/main" val="2881278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AF81924-0F45-4437-989A-D77EBCD3A6FD}"/>
              </a:ext>
            </a:extLst>
          </p:cNvPr>
          <p:cNvSpPr/>
          <p:nvPr/>
        </p:nvSpPr>
        <p:spPr>
          <a:xfrm>
            <a:off x="4577592" y="1527405"/>
            <a:ext cx="3036815" cy="83768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[campaign name]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1A39A9-FAC7-4D6A-8F07-4217C758EDAC}"/>
              </a:ext>
            </a:extLst>
          </p:cNvPr>
          <p:cNvSpPr/>
          <p:nvPr/>
        </p:nvSpPr>
        <p:spPr>
          <a:xfrm>
            <a:off x="2276213" y="3271706"/>
            <a:ext cx="2038525" cy="6795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[Ad group name]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79B9225-B820-48C7-B9CC-90F17C0BD818}"/>
              </a:ext>
            </a:extLst>
          </p:cNvPr>
          <p:cNvCxnSpPr>
            <a:cxnSpLocks/>
          </p:cNvCxnSpPr>
          <p:nvPr/>
        </p:nvCxnSpPr>
        <p:spPr>
          <a:xfrm>
            <a:off x="3285958" y="2818702"/>
            <a:ext cx="5730541" cy="623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9C53A7-9D29-44FA-9350-F8529664011C}"/>
              </a:ext>
            </a:extLst>
          </p:cNvPr>
          <p:cNvCxnSpPr>
            <a:cxnSpLocks/>
          </p:cNvCxnSpPr>
          <p:nvPr/>
        </p:nvCxnSpPr>
        <p:spPr>
          <a:xfrm>
            <a:off x="6096000" y="2356700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A91CD5-A23B-47E6-AF84-0BD84E425DA9}"/>
              </a:ext>
            </a:extLst>
          </p:cNvPr>
          <p:cNvCxnSpPr>
            <a:cxnSpLocks/>
          </p:cNvCxnSpPr>
          <p:nvPr/>
        </p:nvCxnSpPr>
        <p:spPr>
          <a:xfrm>
            <a:off x="3285958" y="2809705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1F082D-25CD-404A-80F3-83A5159DBFDD}"/>
              </a:ext>
            </a:extLst>
          </p:cNvPr>
          <p:cNvCxnSpPr>
            <a:cxnSpLocks/>
          </p:cNvCxnSpPr>
          <p:nvPr/>
        </p:nvCxnSpPr>
        <p:spPr>
          <a:xfrm>
            <a:off x="9008110" y="2818701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8BCD3D-77B4-42B7-A406-2F9B89236765}"/>
              </a:ext>
            </a:extLst>
          </p:cNvPr>
          <p:cNvCxnSpPr>
            <a:cxnSpLocks/>
          </p:cNvCxnSpPr>
          <p:nvPr/>
        </p:nvCxnSpPr>
        <p:spPr>
          <a:xfrm>
            <a:off x="6096000" y="2365089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EA481E7-95A2-4805-A248-6C3CB4B076EF}"/>
              </a:ext>
            </a:extLst>
          </p:cNvPr>
          <p:cNvCxnSpPr>
            <a:cxnSpLocks/>
          </p:cNvCxnSpPr>
          <p:nvPr/>
        </p:nvCxnSpPr>
        <p:spPr>
          <a:xfrm>
            <a:off x="3284560" y="3951215"/>
            <a:ext cx="0" cy="2684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CF48233F-0281-4140-9114-10B7F14D0EA5}"/>
              </a:ext>
            </a:extLst>
          </p:cNvPr>
          <p:cNvSpPr/>
          <p:nvPr/>
        </p:nvSpPr>
        <p:spPr>
          <a:xfrm>
            <a:off x="3397547" y="4475627"/>
            <a:ext cx="2199308" cy="17698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Ad #2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1EE703-5A07-4332-B4DD-0F08B8ABAE36}"/>
              </a:ext>
            </a:extLst>
          </p:cNvPr>
          <p:cNvSpPr/>
          <p:nvPr/>
        </p:nvSpPr>
        <p:spPr>
          <a:xfrm>
            <a:off x="1008083" y="4475627"/>
            <a:ext cx="2199308" cy="17698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Ad #1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7A57A9-3D82-4A7C-8DCB-FDFF469CB825}"/>
              </a:ext>
            </a:extLst>
          </p:cNvPr>
          <p:cNvCxnSpPr>
            <a:cxnSpLocks/>
          </p:cNvCxnSpPr>
          <p:nvPr/>
        </p:nvCxnSpPr>
        <p:spPr>
          <a:xfrm flipV="1">
            <a:off x="2103548" y="4194495"/>
            <a:ext cx="2384573" cy="1892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9C1DC88-BEDF-438A-B449-ABD3ACBFC360}"/>
              </a:ext>
            </a:extLst>
          </p:cNvPr>
          <p:cNvCxnSpPr>
            <a:cxnSpLocks/>
          </p:cNvCxnSpPr>
          <p:nvPr/>
        </p:nvCxnSpPr>
        <p:spPr>
          <a:xfrm>
            <a:off x="2103548" y="4219662"/>
            <a:ext cx="0" cy="2684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A5EE948-F06A-4E79-9CD7-C721AEEAAD5E}"/>
              </a:ext>
            </a:extLst>
          </p:cNvPr>
          <p:cNvCxnSpPr>
            <a:cxnSpLocks/>
          </p:cNvCxnSpPr>
          <p:nvPr/>
        </p:nvCxnSpPr>
        <p:spPr>
          <a:xfrm>
            <a:off x="4488121" y="4202884"/>
            <a:ext cx="0" cy="2684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0217BE30-798B-4BB2-BB9F-56630615AC46}"/>
              </a:ext>
            </a:extLst>
          </p:cNvPr>
          <p:cNvSpPr/>
          <p:nvPr/>
        </p:nvSpPr>
        <p:spPr>
          <a:xfrm>
            <a:off x="7997237" y="3271705"/>
            <a:ext cx="2038525" cy="6795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Ad Group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C0E09C-5B9B-1C35-AA27-A9812DAA9F7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5.5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4B5103-C08E-91F9-3301-8CED5E2C19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5002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68E2-BB8E-1254-7E1F-7072B0F30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280" y="2681605"/>
            <a:ext cx="10515600" cy="1325563"/>
          </a:xfrm>
        </p:spPr>
        <p:txBody>
          <a:bodyPr/>
          <a:lstStyle/>
          <a:p>
            <a:pPr algn="ctr"/>
            <a:r>
              <a:rPr lang="en-SG" dirty="0"/>
              <a:t>Learning Unit 6: Measurement and Analytics</a:t>
            </a:r>
          </a:p>
        </p:txBody>
      </p:sp>
    </p:spTree>
    <p:extLst>
      <p:ext uri="{BB962C8B-B14F-4D97-AF65-F5344CB8AC3E}">
        <p14:creationId xmlns:p14="http://schemas.microsoft.com/office/powerpoint/2010/main" val="40192837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 dirty="0"/>
              <a:t>Google Ads – Data &amp; Report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2B88EA2-223A-816F-0712-4357BC0C7A72}"/>
              </a:ext>
            </a:extLst>
          </p:cNvPr>
          <p:cNvGrpSpPr/>
          <p:nvPr/>
        </p:nvGrpSpPr>
        <p:grpSpPr>
          <a:xfrm>
            <a:off x="582443" y="1031213"/>
            <a:ext cx="11376122" cy="5633192"/>
            <a:chOff x="582443" y="1031213"/>
            <a:chExt cx="11376122" cy="563319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EB6284F-A0A6-4105-A0E7-6A32A700AA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443" y="1031213"/>
              <a:ext cx="11376122" cy="5633192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7D3FFD4-C135-B467-B429-B7492F75A6EE}"/>
                </a:ext>
              </a:extLst>
            </p:cNvPr>
            <p:cNvSpPr/>
            <p:nvPr/>
          </p:nvSpPr>
          <p:spPr>
            <a:xfrm>
              <a:off x="10444480" y="1031213"/>
              <a:ext cx="1514085" cy="46230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24028070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7">
            <a:extLst>
              <a:ext uri="{FF2B5EF4-FFF2-40B4-BE49-F238E27FC236}">
                <a16:creationId xmlns:a16="http://schemas.microsoft.com/office/drawing/2014/main" id="{15578061-C387-4329-B777-66D8555A4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5244472"/>
              </p:ext>
            </p:extLst>
          </p:nvPr>
        </p:nvGraphicFramePr>
        <p:xfrm>
          <a:off x="2057166" y="1491454"/>
          <a:ext cx="8387127" cy="478536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858783">
                  <a:extLst>
                    <a:ext uri="{9D8B030D-6E8A-4147-A177-3AD203B41FA5}">
                      <a16:colId xmlns:a16="http://schemas.microsoft.com/office/drawing/2014/main" val="3407265844"/>
                    </a:ext>
                  </a:extLst>
                </a:gridCol>
                <a:gridCol w="5528344">
                  <a:extLst>
                    <a:ext uri="{9D8B030D-6E8A-4147-A177-3AD203B41FA5}">
                      <a16:colId xmlns:a16="http://schemas.microsoft.com/office/drawing/2014/main" val="201560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sz="3600" b="1" dirty="0"/>
                        <a:t>Campaign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SG" sz="2800" b="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SG" sz="2800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5496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3600" b="1" dirty="0"/>
                        <a:t>Period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5151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3600" b="1" dirty="0"/>
                        <a:t>Impression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3771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3600" b="1" dirty="0"/>
                        <a:t>Clicks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9597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3600" b="1" dirty="0"/>
                        <a:t>CTR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4682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3600" b="1" dirty="0"/>
                        <a:t>Avg. CPC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7380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3600" b="1" dirty="0"/>
                        <a:t>Cost Spent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859692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1D173C83-EF1D-97B7-86CD-F5D090AB2565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6.1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DB2963-A20B-E690-5F7B-697936136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774" y="319687"/>
            <a:ext cx="772574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9134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E26E213-D645-FFDE-6C02-6787914AF127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6.2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B7E2FE-A4B6-5760-FD58-EC2D6F89C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774" y="319687"/>
            <a:ext cx="772574" cy="653143"/>
          </a:xfrm>
          <a:prstGeom prst="rect">
            <a:avLst/>
          </a:prstGeo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9967582-5D0E-D16A-F3CA-23610C8C01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461088"/>
              </p:ext>
            </p:extLst>
          </p:nvPr>
        </p:nvGraphicFramePr>
        <p:xfrm>
          <a:off x="1046480" y="1522306"/>
          <a:ext cx="10515600" cy="46041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5600">
                  <a:extLst>
                    <a:ext uri="{9D8B030D-6E8A-4147-A177-3AD203B41FA5}">
                      <a16:colId xmlns:a16="http://schemas.microsoft.com/office/drawing/2014/main" val="3894607008"/>
                    </a:ext>
                  </a:extLst>
                </a:gridCol>
              </a:tblGrid>
              <a:tr h="4604174">
                <a:tc>
                  <a:txBody>
                    <a:bodyPr/>
                    <a:lstStyle/>
                    <a:p>
                      <a:r>
                        <a:rPr lang="en-SG" dirty="0"/>
                        <a:t>Write your Analysis here:</a:t>
                      </a:r>
                    </a:p>
                    <a:p>
                      <a:endParaRPr lang="en-SG" dirty="0"/>
                    </a:p>
                    <a:p>
                      <a:endParaRPr lang="en-SG" dirty="0"/>
                    </a:p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500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43306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68E2-BB8E-1254-7E1F-7072B0F30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280" y="2681605"/>
            <a:ext cx="10515600" cy="1325563"/>
          </a:xfrm>
        </p:spPr>
        <p:txBody>
          <a:bodyPr/>
          <a:lstStyle/>
          <a:p>
            <a:pPr algn="ctr"/>
            <a:r>
              <a:rPr lang="en-SG" dirty="0"/>
              <a:t>Learning Unit 7: Optimisation and Iteration</a:t>
            </a:r>
          </a:p>
        </p:txBody>
      </p:sp>
    </p:spTree>
    <p:extLst>
      <p:ext uri="{BB962C8B-B14F-4D97-AF65-F5344CB8AC3E}">
        <p14:creationId xmlns:p14="http://schemas.microsoft.com/office/powerpoint/2010/main" val="1653986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AF81924-0F45-4437-989A-D77EBCD3A6FD}"/>
              </a:ext>
            </a:extLst>
          </p:cNvPr>
          <p:cNvSpPr/>
          <p:nvPr/>
        </p:nvSpPr>
        <p:spPr>
          <a:xfrm>
            <a:off x="4577592" y="1527405"/>
            <a:ext cx="3036815" cy="83768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[campaign name]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1A39A9-FAC7-4D6A-8F07-4217C758EDAC}"/>
              </a:ext>
            </a:extLst>
          </p:cNvPr>
          <p:cNvSpPr/>
          <p:nvPr/>
        </p:nvSpPr>
        <p:spPr>
          <a:xfrm>
            <a:off x="2276213" y="3271706"/>
            <a:ext cx="2038525" cy="6795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[Ad group name]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79B9225-B820-48C7-B9CC-90F17C0BD818}"/>
              </a:ext>
            </a:extLst>
          </p:cNvPr>
          <p:cNvCxnSpPr>
            <a:cxnSpLocks/>
          </p:cNvCxnSpPr>
          <p:nvPr/>
        </p:nvCxnSpPr>
        <p:spPr>
          <a:xfrm>
            <a:off x="3285958" y="2818702"/>
            <a:ext cx="5730541" cy="623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9C53A7-9D29-44FA-9350-F8529664011C}"/>
              </a:ext>
            </a:extLst>
          </p:cNvPr>
          <p:cNvCxnSpPr>
            <a:cxnSpLocks/>
          </p:cNvCxnSpPr>
          <p:nvPr/>
        </p:nvCxnSpPr>
        <p:spPr>
          <a:xfrm>
            <a:off x="6096000" y="2356700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A91CD5-A23B-47E6-AF84-0BD84E425DA9}"/>
              </a:ext>
            </a:extLst>
          </p:cNvPr>
          <p:cNvCxnSpPr>
            <a:cxnSpLocks/>
          </p:cNvCxnSpPr>
          <p:nvPr/>
        </p:nvCxnSpPr>
        <p:spPr>
          <a:xfrm>
            <a:off x="3285958" y="2809705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1F082D-25CD-404A-80F3-83A5159DBFDD}"/>
              </a:ext>
            </a:extLst>
          </p:cNvPr>
          <p:cNvCxnSpPr>
            <a:cxnSpLocks/>
          </p:cNvCxnSpPr>
          <p:nvPr/>
        </p:nvCxnSpPr>
        <p:spPr>
          <a:xfrm>
            <a:off x="9008110" y="2818701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8BCD3D-77B4-42B7-A406-2F9B89236765}"/>
              </a:ext>
            </a:extLst>
          </p:cNvPr>
          <p:cNvCxnSpPr>
            <a:cxnSpLocks/>
          </p:cNvCxnSpPr>
          <p:nvPr/>
        </p:nvCxnSpPr>
        <p:spPr>
          <a:xfrm>
            <a:off x="6096000" y="2365089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EA481E7-95A2-4805-A248-6C3CB4B076EF}"/>
              </a:ext>
            </a:extLst>
          </p:cNvPr>
          <p:cNvCxnSpPr>
            <a:cxnSpLocks/>
          </p:cNvCxnSpPr>
          <p:nvPr/>
        </p:nvCxnSpPr>
        <p:spPr>
          <a:xfrm>
            <a:off x="3284560" y="3951215"/>
            <a:ext cx="0" cy="2684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CF48233F-0281-4140-9114-10B7F14D0EA5}"/>
              </a:ext>
            </a:extLst>
          </p:cNvPr>
          <p:cNvSpPr/>
          <p:nvPr/>
        </p:nvSpPr>
        <p:spPr>
          <a:xfrm>
            <a:off x="3397547" y="4475627"/>
            <a:ext cx="2199308" cy="17698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Ad #2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1EE703-5A07-4332-B4DD-0F08B8ABAE36}"/>
              </a:ext>
            </a:extLst>
          </p:cNvPr>
          <p:cNvSpPr/>
          <p:nvPr/>
        </p:nvSpPr>
        <p:spPr>
          <a:xfrm>
            <a:off x="1008083" y="4475627"/>
            <a:ext cx="2199308" cy="17698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Ad #1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7A57A9-3D82-4A7C-8DCB-FDFF469CB825}"/>
              </a:ext>
            </a:extLst>
          </p:cNvPr>
          <p:cNvCxnSpPr>
            <a:cxnSpLocks/>
          </p:cNvCxnSpPr>
          <p:nvPr/>
        </p:nvCxnSpPr>
        <p:spPr>
          <a:xfrm flipV="1">
            <a:off x="2103548" y="4194495"/>
            <a:ext cx="2384573" cy="1892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9C1DC88-BEDF-438A-B449-ABD3ACBFC360}"/>
              </a:ext>
            </a:extLst>
          </p:cNvPr>
          <p:cNvCxnSpPr>
            <a:cxnSpLocks/>
          </p:cNvCxnSpPr>
          <p:nvPr/>
        </p:nvCxnSpPr>
        <p:spPr>
          <a:xfrm>
            <a:off x="2103548" y="4219662"/>
            <a:ext cx="0" cy="2684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A5EE948-F06A-4E79-9CD7-C721AEEAAD5E}"/>
              </a:ext>
            </a:extLst>
          </p:cNvPr>
          <p:cNvCxnSpPr>
            <a:cxnSpLocks/>
          </p:cNvCxnSpPr>
          <p:nvPr/>
        </p:nvCxnSpPr>
        <p:spPr>
          <a:xfrm>
            <a:off x="4488121" y="4202884"/>
            <a:ext cx="0" cy="2684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0217BE30-798B-4BB2-BB9F-56630615AC46}"/>
              </a:ext>
            </a:extLst>
          </p:cNvPr>
          <p:cNvSpPr/>
          <p:nvPr/>
        </p:nvSpPr>
        <p:spPr>
          <a:xfrm>
            <a:off x="7997237" y="3271705"/>
            <a:ext cx="2038525" cy="6795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[Ad group name]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1CABF8C-5346-475F-A5DA-FA2F68FA583B}"/>
              </a:ext>
            </a:extLst>
          </p:cNvPr>
          <p:cNvCxnSpPr>
            <a:cxnSpLocks/>
          </p:cNvCxnSpPr>
          <p:nvPr/>
        </p:nvCxnSpPr>
        <p:spPr>
          <a:xfrm>
            <a:off x="9005584" y="3951214"/>
            <a:ext cx="0" cy="2684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0A6949DF-7160-44AB-B6B7-3C946A67683B}"/>
              </a:ext>
            </a:extLst>
          </p:cNvPr>
          <p:cNvSpPr/>
          <p:nvPr/>
        </p:nvSpPr>
        <p:spPr>
          <a:xfrm>
            <a:off x="9118571" y="4475626"/>
            <a:ext cx="2199308" cy="17698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Ad #2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18D0CA-5AC8-4F13-916E-BEB78EE982BD}"/>
              </a:ext>
            </a:extLst>
          </p:cNvPr>
          <p:cNvSpPr/>
          <p:nvPr/>
        </p:nvSpPr>
        <p:spPr>
          <a:xfrm>
            <a:off x="6729107" y="4475626"/>
            <a:ext cx="2199308" cy="17698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Ad #1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A63896-C189-4C0B-A537-703B5162E962}"/>
              </a:ext>
            </a:extLst>
          </p:cNvPr>
          <p:cNvCxnSpPr>
            <a:cxnSpLocks/>
          </p:cNvCxnSpPr>
          <p:nvPr/>
        </p:nvCxnSpPr>
        <p:spPr>
          <a:xfrm flipV="1">
            <a:off x="7824572" y="4194494"/>
            <a:ext cx="2384573" cy="1892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D5DD12F-37E3-4EC3-B83E-5DF85CAAB2FF}"/>
              </a:ext>
            </a:extLst>
          </p:cNvPr>
          <p:cNvCxnSpPr>
            <a:cxnSpLocks/>
          </p:cNvCxnSpPr>
          <p:nvPr/>
        </p:nvCxnSpPr>
        <p:spPr>
          <a:xfrm>
            <a:off x="7824572" y="4219661"/>
            <a:ext cx="0" cy="2684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568B61C-03D2-4863-B278-1DE69AE148EC}"/>
              </a:ext>
            </a:extLst>
          </p:cNvPr>
          <p:cNvCxnSpPr>
            <a:cxnSpLocks/>
          </p:cNvCxnSpPr>
          <p:nvPr/>
        </p:nvCxnSpPr>
        <p:spPr>
          <a:xfrm>
            <a:off x="10209145" y="4202883"/>
            <a:ext cx="0" cy="26844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254A4C7-B7F4-4706-B5FA-EB04505C264C}"/>
              </a:ext>
            </a:extLst>
          </p:cNvPr>
          <p:cNvSpPr/>
          <p:nvPr/>
        </p:nvSpPr>
        <p:spPr>
          <a:xfrm>
            <a:off x="827126" y="1918356"/>
            <a:ext cx="2286021" cy="12374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[Keyword #1]</a:t>
            </a:r>
          </a:p>
          <a:p>
            <a:pPr algn="ctr"/>
            <a:r>
              <a:rPr lang="en-SG" dirty="0"/>
              <a:t>[Keyword #2]</a:t>
            </a:r>
          </a:p>
          <a:p>
            <a:pPr algn="ctr"/>
            <a:r>
              <a:rPr lang="en-SG" dirty="0"/>
              <a:t>[Keyword #3]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BBD31CE-7534-4F4D-87BC-C241444FC57F}"/>
              </a:ext>
            </a:extLst>
          </p:cNvPr>
          <p:cNvSpPr/>
          <p:nvPr/>
        </p:nvSpPr>
        <p:spPr>
          <a:xfrm>
            <a:off x="9189310" y="1918356"/>
            <a:ext cx="2286021" cy="12374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[Keyword #1]</a:t>
            </a:r>
          </a:p>
          <a:p>
            <a:pPr algn="ctr"/>
            <a:r>
              <a:rPr lang="en-SG" dirty="0"/>
              <a:t>[Keyword #2]</a:t>
            </a:r>
          </a:p>
          <a:p>
            <a:pPr algn="ctr"/>
            <a:r>
              <a:rPr lang="en-SG" dirty="0"/>
              <a:t>[Keyword #3]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750E412-A050-4895-007C-F827FA3596C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7.1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9037BA0-60FF-F906-5CBE-E1DDAB6BA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774" y="319687"/>
            <a:ext cx="772574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954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7">
            <a:extLst>
              <a:ext uri="{FF2B5EF4-FFF2-40B4-BE49-F238E27FC236}">
                <a16:creationId xmlns:a16="http://schemas.microsoft.com/office/drawing/2014/main" id="{EED38801-495D-41EB-FB52-CA4F02676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647033"/>
              </p:ext>
            </p:extLst>
          </p:nvPr>
        </p:nvGraphicFramePr>
        <p:xfrm>
          <a:off x="1046480" y="1522306"/>
          <a:ext cx="10515600" cy="46041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5600">
                  <a:extLst>
                    <a:ext uri="{9D8B030D-6E8A-4147-A177-3AD203B41FA5}">
                      <a16:colId xmlns:a16="http://schemas.microsoft.com/office/drawing/2014/main" val="3894607008"/>
                    </a:ext>
                  </a:extLst>
                </a:gridCol>
              </a:tblGrid>
              <a:tr h="4604174">
                <a:tc>
                  <a:txBody>
                    <a:bodyPr/>
                    <a:lstStyle/>
                    <a:p>
                      <a:r>
                        <a:rPr lang="en-SG" dirty="0"/>
                        <a:t>Write your improvements here</a:t>
                      </a:r>
                    </a:p>
                    <a:p>
                      <a:endParaRPr lang="en-SG" dirty="0"/>
                    </a:p>
                    <a:p>
                      <a:endParaRPr lang="en-SG" dirty="0"/>
                    </a:p>
                    <a:p>
                      <a:endParaRPr lang="en-S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500769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E8C9057A-DF7B-9BA4-1630-562F7318FAB7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7.2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A86066-90BE-D5EB-538B-DB7B203FF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774" y="319687"/>
            <a:ext cx="772574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6143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CE6FD10-A894-4A74-B2A3-FB6AAED316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3702267"/>
              </p:ext>
            </p:extLst>
          </p:nvPr>
        </p:nvGraphicFramePr>
        <p:xfrm>
          <a:off x="1313542" y="3263318"/>
          <a:ext cx="9929845" cy="10570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29845">
                  <a:extLst>
                    <a:ext uri="{9D8B030D-6E8A-4147-A177-3AD203B41FA5}">
                      <a16:colId xmlns:a16="http://schemas.microsoft.com/office/drawing/2014/main" val="2563540020"/>
                    </a:ext>
                  </a:extLst>
                </a:gridCol>
              </a:tblGrid>
              <a:tr h="1057012">
                <a:tc>
                  <a:txBody>
                    <a:bodyPr/>
                    <a:lstStyle/>
                    <a:p>
                      <a:pPr algn="ctr"/>
                      <a:r>
                        <a:rPr lang="en-SG" sz="5400" b="0" dirty="0"/>
                        <a:t>Thank You</a:t>
                      </a:r>
                      <a:endParaRPr lang="en-SG" sz="3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1983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9537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480" y="263526"/>
            <a:ext cx="10515600" cy="742222"/>
          </a:xfrm>
        </p:spPr>
        <p:txBody>
          <a:bodyPr/>
          <a:lstStyle/>
          <a:p>
            <a:r>
              <a:rPr lang="en-SG" b="1" dirty="0"/>
              <a:t>Unique Selling Point &amp; Marketing Message 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155A1B9-D13D-4D44-983C-03108CB8B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180856"/>
              </p:ext>
            </p:extLst>
          </p:nvPr>
        </p:nvGraphicFramePr>
        <p:xfrm>
          <a:off x="1208015" y="1390789"/>
          <a:ext cx="10050012" cy="51043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6304">
                  <a:extLst>
                    <a:ext uri="{9D8B030D-6E8A-4147-A177-3AD203B41FA5}">
                      <a16:colId xmlns:a16="http://schemas.microsoft.com/office/drawing/2014/main" val="3924728904"/>
                    </a:ext>
                  </a:extLst>
                </a:gridCol>
                <a:gridCol w="7843708">
                  <a:extLst>
                    <a:ext uri="{9D8B030D-6E8A-4147-A177-3AD203B41FA5}">
                      <a16:colId xmlns:a16="http://schemas.microsoft.com/office/drawing/2014/main" val="1197802973"/>
                    </a:ext>
                  </a:extLst>
                </a:gridCol>
              </a:tblGrid>
              <a:tr h="515848">
                <a:tc>
                  <a:txBody>
                    <a:bodyPr/>
                    <a:lstStyle/>
                    <a:p>
                      <a:r>
                        <a:rPr lang="en-SG" sz="2800" dirty="0"/>
                        <a:t>Product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SG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9874784"/>
                  </a:ext>
                </a:extLst>
              </a:tr>
              <a:tr h="1111567">
                <a:tc>
                  <a:txBody>
                    <a:bodyPr/>
                    <a:lstStyle/>
                    <a:p>
                      <a:r>
                        <a:rPr lang="en-SG" sz="2800" b="1" dirty="0"/>
                        <a:t>Unique Selling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8296383"/>
                  </a:ext>
                </a:extLst>
              </a:tr>
              <a:tr h="1664304">
                <a:tc>
                  <a:txBody>
                    <a:bodyPr/>
                    <a:lstStyle/>
                    <a:p>
                      <a:r>
                        <a:rPr lang="en-SG" sz="2800" b="1" dirty="0"/>
                        <a:t>Marketing Message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845023"/>
                  </a:ext>
                </a:extLst>
              </a:tr>
              <a:tr h="1810367">
                <a:tc>
                  <a:txBody>
                    <a:bodyPr/>
                    <a:lstStyle/>
                    <a:p>
                      <a:r>
                        <a:rPr lang="en-SG" sz="2800" b="1" dirty="0"/>
                        <a:t>SMART Goal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G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0534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6084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68E2-BB8E-1254-7E1F-7072B0F30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280" y="2681605"/>
            <a:ext cx="10515600" cy="1325563"/>
          </a:xfrm>
        </p:spPr>
        <p:txBody>
          <a:bodyPr/>
          <a:lstStyle/>
          <a:p>
            <a:pPr algn="ctr"/>
            <a:r>
              <a:rPr lang="en-SG" dirty="0"/>
              <a:t>Learning Unit 3: Keyword Research</a:t>
            </a:r>
          </a:p>
        </p:txBody>
      </p:sp>
    </p:spTree>
    <p:extLst>
      <p:ext uri="{BB962C8B-B14F-4D97-AF65-F5344CB8AC3E}">
        <p14:creationId xmlns:p14="http://schemas.microsoft.com/office/powerpoint/2010/main" val="4013461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60" y="1320166"/>
            <a:ext cx="10515600" cy="742222"/>
          </a:xfrm>
        </p:spPr>
        <p:txBody>
          <a:bodyPr/>
          <a:lstStyle/>
          <a:p>
            <a:pPr marL="457200" lvl="1"/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Use Google Trends to discover related search keywords. Screenshot the comparison trend data based on your products/services and paste here.</a:t>
            </a:r>
            <a:endParaRPr lang="en-SG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2584817-0B4B-23BC-141E-F7F34922072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3.1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50DFB2-261B-A3C3-B48C-ADFFF8B4F9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668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C5C7323-B582-DCD8-C37E-73C5590C4B3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3.2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C35D7C-66B7-C362-AC41-590C11FBEE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E36CCB0-7098-A46B-27ED-EC909D6B6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60" y="1320166"/>
            <a:ext cx="10515600" cy="742222"/>
          </a:xfrm>
        </p:spPr>
        <p:txBody>
          <a:bodyPr/>
          <a:lstStyle/>
          <a:p>
            <a:pPr marL="457200" lvl="1"/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Use Google Trends to discover related search keywords. Screenshot the trends.google.com – related queries and paste here.</a:t>
            </a:r>
            <a:endParaRPr lang="en-SG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253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B66B0D6-79AD-5323-108D-A066AD7745F1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3.3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D36BF8-80EF-1A08-5DD2-BEEBB9F8C3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344A89F-974C-E394-E57E-8CE20E26A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60" y="1320166"/>
            <a:ext cx="10515600" cy="742222"/>
          </a:xfrm>
        </p:spPr>
        <p:txBody>
          <a:bodyPr/>
          <a:lstStyle/>
          <a:p>
            <a:pPr marL="457200" lvl="1"/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Use Keyword.io to discover related search keywords. Select at least 3 best keywords and then screenshot it and paste here.</a:t>
            </a:r>
            <a:endParaRPr lang="en-SG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543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AF81924-0F45-4437-989A-D77EBCD3A6FD}"/>
              </a:ext>
            </a:extLst>
          </p:cNvPr>
          <p:cNvSpPr/>
          <p:nvPr/>
        </p:nvSpPr>
        <p:spPr>
          <a:xfrm>
            <a:off x="4577592" y="1527405"/>
            <a:ext cx="3036815" cy="83768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[campaign name]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1A39A9-FAC7-4D6A-8F07-4217C758EDAC}"/>
              </a:ext>
            </a:extLst>
          </p:cNvPr>
          <p:cNvSpPr/>
          <p:nvPr/>
        </p:nvSpPr>
        <p:spPr>
          <a:xfrm>
            <a:off x="2276213" y="3271706"/>
            <a:ext cx="2038525" cy="6795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[Ad group name]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79B9225-B820-48C7-B9CC-90F17C0BD818}"/>
              </a:ext>
            </a:extLst>
          </p:cNvPr>
          <p:cNvCxnSpPr>
            <a:cxnSpLocks/>
          </p:cNvCxnSpPr>
          <p:nvPr/>
        </p:nvCxnSpPr>
        <p:spPr>
          <a:xfrm>
            <a:off x="3285958" y="2818702"/>
            <a:ext cx="5730541" cy="623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9C53A7-9D29-44FA-9350-F8529664011C}"/>
              </a:ext>
            </a:extLst>
          </p:cNvPr>
          <p:cNvCxnSpPr>
            <a:cxnSpLocks/>
          </p:cNvCxnSpPr>
          <p:nvPr/>
        </p:nvCxnSpPr>
        <p:spPr>
          <a:xfrm>
            <a:off x="6096000" y="2356700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A91CD5-A23B-47E6-AF84-0BD84E425DA9}"/>
              </a:ext>
            </a:extLst>
          </p:cNvPr>
          <p:cNvCxnSpPr>
            <a:cxnSpLocks/>
          </p:cNvCxnSpPr>
          <p:nvPr/>
        </p:nvCxnSpPr>
        <p:spPr>
          <a:xfrm>
            <a:off x="3285958" y="2809705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1F082D-25CD-404A-80F3-83A5159DBFDD}"/>
              </a:ext>
            </a:extLst>
          </p:cNvPr>
          <p:cNvCxnSpPr>
            <a:cxnSpLocks/>
          </p:cNvCxnSpPr>
          <p:nvPr/>
        </p:nvCxnSpPr>
        <p:spPr>
          <a:xfrm>
            <a:off x="9008110" y="2818701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8BCD3D-77B4-42B7-A406-2F9B89236765}"/>
              </a:ext>
            </a:extLst>
          </p:cNvPr>
          <p:cNvCxnSpPr>
            <a:cxnSpLocks/>
          </p:cNvCxnSpPr>
          <p:nvPr/>
        </p:nvCxnSpPr>
        <p:spPr>
          <a:xfrm>
            <a:off x="6096000" y="2365089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0217BE30-798B-4BB2-BB9F-56630615AC46}"/>
              </a:ext>
            </a:extLst>
          </p:cNvPr>
          <p:cNvSpPr/>
          <p:nvPr/>
        </p:nvSpPr>
        <p:spPr>
          <a:xfrm>
            <a:off x="7997237" y="3271705"/>
            <a:ext cx="2038525" cy="6795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Ad Group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78F9752-F95F-415E-A244-935F9D435AB2}"/>
              </a:ext>
            </a:extLst>
          </p:cNvPr>
          <p:cNvSpPr/>
          <p:nvPr/>
        </p:nvSpPr>
        <p:spPr>
          <a:xfrm>
            <a:off x="1612827" y="4412869"/>
            <a:ext cx="3379819" cy="167779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[Keyword #1]</a:t>
            </a:r>
          </a:p>
          <a:p>
            <a:pPr algn="ctr"/>
            <a:r>
              <a:rPr lang="en-SG" dirty="0"/>
              <a:t>[Keyword #2]</a:t>
            </a:r>
          </a:p>
          <a:p>
            <a:pPr algn="ctr"/>
            <a:r>
              <a:rPr lang="en-SG" dirty="0"/>
              <a:t>[Keyword #3]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482FBC9-39BF-4C42-B259-7F0320229790}"/>
              </a:ext>
            </a:extLst>
          </p:cNvPr>
          <p:cNvCxnSpPr>
            <a:cxnSpLocks/>
          </p:cNvCxnSpPr>
          <p:nvPr/>
        </p:nvCxnSpPr>
        <p:spPr>
          <a:xfrm>
            <a:off x="3292949" y="3951215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16894211-669C-A87F-4C25-4435E40A8BB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Portfolio Activity 3.4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E4DC58-E709-1741-039E-F1940168C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7374" y="210413"/>
            <a:ext cx="772574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236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68E2-BB8E-1254-7E1F-7072B0F30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280" y="2681605"/>
            <a:ext cx="10515600" cy="1325563"/>
          </a:xfrm>
        </p:spPr>
        <p:txBody>
          <a:bodyPr/>
          <a:lstStyle/>
          <a:p>
            <a:pPr algn="ctr"/>
            <a:r>
              <a:rPr lang="en-SG" dirty="0"/>
              <a:t>Learning Unit 4: Google Search Ads</a:t>
            </a:r>
          </a:p>
        </p:txBody>
      </p:sp>
    </p:spTree>
    <p:extLst>
      <p:ext uri="{BB962C8B-B14F-4D97-AF65-F5344CB8AC3E}">
        <p14:creationId xmlns:p14="http://schemas.microsoft.com/office/powerpoint/2010/main" val="393621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 Template.potx" id="{EE2E57E3-6100-46CB-8CA4-89786D31FC37}" vid="{8440CCFB-D5BC-4FBA-BEDA-04DEB9D061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Genetic PowerPoint Template</Template>
  <TotalTime>3375</TotalTime>
  <Words>476</Words>
  <Application>Microsoft Office PowerPoint</Application>
  <PresentationFormat>Widescreen</PresentationFormat>
  <Paragraphs>85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Learning Unit 2: Goals and Performance Indicators</vt:lpstr>
      <vt:lpstr>Unique Selling Point &amp; Marketing Message </vt:lpstr>
      <vt:lpstr>Learning Unit 3: Keyword Research</vt:lpstr>
      <vt:lpstr>Use Google Trends to discover related search keywords. Screenshot the comparison trend data based on your products/services and paste here.</vt:lpstr>
      <vt:lpstr>Use Google Trends to discover related search keywords. Screenshot the trends.google.com – related queries and paste here.</vt:lpstr>
      <vt:lpstr>Use Keyword.io to discover related search keywords. Select at least 3 best keywords and then screenshot it and paste here.</vt:lpstr>
      <vt:lpstr>PowerPoint Presentation</vt:lpstr>
      <vt:lpstr>Learning Unit 4: Google Search Ads</vt:lpstr>
      <vt:lpstr>Screenshot your Google Ads – Dashboard and paste it here.</vt:lpstr>
      <vt:lpstr>PowerPoint Presentation</vt:lpstr>
      <vt:lpstr>PowerPoint Presentation</vt:lpstr>
      <vt:lpstr>PowerPoint Presentation</vt:lpstr>
      <vt:lpstr>PowerPoint Presentation</vt:lpstr>
      <vt:lpstr>Learning Unit 5: Google Ads Tools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Learning Unit 6: Measurement and Analytics</vt:lpstr>
      <vt:lpstr>Google Ads – Data &amp; Report</vt:lpstr>
      <vt:lpstr>PowerPoint Presentation</vt:lpstr>
      <vt:lpstr>PowerPoint Presentation</vt:lpstr>
      <vt:lpstr>Learning Unit 7: Optimisation and Iteration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and Marketing</dc:title>
  <dc:creator>Mikey</dc:creator>
  <cp:lastModifiedBy>Marie Chris Soque</cp:lastModifiedBy>
  <cp:revision>77</cp:revision>
  <dcterms:created xsi:type="dcterms:W3CDTF">2020-05-13T02:52:06Z</dcterms:created>
  <dcterms:modified xsi:type="dcterms:W3CDTF">2026-02-11T03:21:19Z</dcterms:modified>
</cp:coreProperties>
</file>